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62" r:id="rId3"/>
    <p:sldId id="298" r:id="rId4"/>
    <p:sldId id="299" r:id="rId5"/>
    <p:sldId id="297" r:id="rId6"/>
    <p:sldId id="300" r:id="rId7"/>
    <p:sldId id="267" r:id="rId8"/>
    <p:sldId id="301" r:id="rId9"/>
    <p:sldId id="302" r:id="rId10"/>
    <p:sldId id="303" r:id="rId11"/>
    <p:sldId id="304" r:id="rId12"/>
    <p:sldId id="305" r:id="rId13"/>
    <p:sldId id="306" r:id="rId14"/>
    <p:sldId id="257" r:id="rId15"/>
    <p:sldId id="258" r:id="rId16"/>
    <p:sldId id="307" r:id="rId17"/>
    <p:sldId id="308" r:id="rId18"/>
    <p:sldId id="309" r:id="rId19"/>
    <p:sldId id="3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bdriver" id="{8A69F43F-CFDC-4500-995A-69B7D900A366}">
          <p14:sldIdLst>
            <p14:sldId id="295"/>
            <p14:sldId id="262"/>
            <p14:sldId id="298"/>
            <p14:sldId id="299"/>
            <p14:sldId id="297"/>
            <p14:sldId id="300"/>
            <p14:sldId id="267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Selenium grid" id="{5EAB661D-1C3C-4AC9-AAAC-CE29226D32EA}">
          <p14:sldIdLst>
            <p14:sldId id="257"/>
          </p14:sldIdLst>
        </p14:section>
        <p14:section name="Lưu ý trình duyệt, hỗ trợ môi trường" id="{F6AC7739-E3DC-489E-BA21-4634F233EDAE}">
          <p14:sldIdLst>
            <p14:sldId id="258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00"/>
    <a:srgbClr val="253D7F"/>
    <a:srgbClr val="B57273"/>
    <a:srgbClr val="F59F84"/>
    <a:srgbClr val="7CB342"/>
    <a:srgbClr val="296B9F"/>
    <a:srgbClr val="00B294"/>
    <a:srgbClr val="5AE4CA"/>
    <a:srgbClr val="FFFF66"/>
    <a:srgbClr val="D1F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94" autoAdjust="0"/>
  </p:normalViewPr>
  <p:slideViewPr>
    <p:cSldViewPr snapToGrid="0">
      <p:cViewPr varScale="1">
        <p:scale>
          <a:sx n="75" d="100"/>
          <a:sy n="75" d="100"/>
        </p:scale>
        <p:origin x="14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8668-461E-455C-8BA6-79C0D38D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D9DE9-D0F7-48CE-892F-71FF72EFE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42A9F-7ED9-4284-A73E-C8C55B35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155F7-4315-484F-8D2D-FA81AAAA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B705-A5A9-43E5-8D6D-CE362C30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4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D71A-248A-48A8-A3D5-03548001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A940D-F2A8-4CCC-9009-861F400FA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35296-E13B-4830-8CDB-986D07C4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12F6-15C1-4875-8B18-1020B2FD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3B2F-0F5B-4457-BB68-CE2E8452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3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015A6C-7286-4EA5-9D4A-BCFA777E6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3BD5D-A51C-4BF7-AEB5-414B30B11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4136-C5BE-44C2-B0A9-AF97EAC4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E0269-DAD0-4E4F-BEFD-CF59B219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CBE2-E7AF-49C6-9CE4-4380CE2B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1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059C-5882-44EA-A977-266A5EA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6CF37-A5F7-4438-84A3-07F59CBE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CE5E-651F-4D3E-A7A5-3EBE7659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0324-6118-4136-B168-9E509B5F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4E64-7EDA-4CDF-8A84-C40A2D43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EFB0-BF75-4B06-83E7-E918947D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1B35D-4201-46DA-B40E-03AB1FA0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3A4A-3015-4BF2-B546-3D32237C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B16AA-B28D-48AD-A661-DF2D3A9A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35F4A-583C-4F90-9023-6B1572D5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8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90D7-A661-4527-B967-F5992EBE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3A07-C8E8-4964-A939-DB659C747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2DD61-C691-4135-9AB3-B3319ACA9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B3993-A985-4504-89C3-61CE52FA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1AE40-4B0A-4934-9A5C-26C03221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3C161-EF9C-41B4-A08B-D5454053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4580-F44A-4BA8-B4A7-8CDD49A4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E7966-62A4-4376-BED0-4BF852A57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ED3A-619F-4F2D-B517-F70D2FE95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53884-241A-4F31-B8B8-D2FEF1B77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B9066-FDF8-41B9-BECF-0298EB1A3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FBE96-321C-41FA-A2D3-AC19A52B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D5457-CB77-453C-BDEF-794940CA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658A4-775A-4CA1-AEF5-E6081CC8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3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698E-4776-4211-85D3-F2444A4A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28F1D-2F93-4102-B33E-7A2BFEE6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EDEE2-9157-41DE-9B39-98CE1E25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45756-38FA-45D7-871D-100C06C00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2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804EE-B54D-4F30-BA50-FC497CEA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0A705-6F20-4D42-931F-84FBF54F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D730F-DCA7-4952-91AD-83E09056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2B02-A19C-48A8-9AB6-C5E44C2A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D8DC8-589E-4CEE-BCE5-2EE1E8A7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1207F-5DF5-484A-85FB-8A5723DA0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DA61D-7E3C-4D7F-B3A1-DA89ADAE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7B152-0B7C-4FF0-999C-E6B1D0C8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8FEF2-71B0-4273-B005-6CFB8E74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3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3EA4-5A10-41BB-9957-2FA89974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BAAD5-6438-4547-899D-5D7DB730C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7B4BA-51AB-4703-B09C-1DA78D82D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19DD8-4562-40E7-9D73-07492198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EC0D7-0959-46A3-B519-05CC758E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53FCD-9C33-4692-8E07-53F0CAF8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2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05010-F8D3-4D79-9E7F-8B45C59E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EDDA5-DC90-4EFD-904A-B1F661F0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9BD07-5066-41A1-BD7F-A937BD337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8303-113B-45B8-B079-07AAEBAF5DF6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1EE89-CAB1-453A-A5D9-A6659B8D1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711A2-B47B-479F-B89D-61B09B37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75A6C-84D9-4118-9B7E-572762C4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2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" Type="http://schemas.openxmlformats.org/officeDocument/2006/relationships/audio" Target="../media/media7.m4a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19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AB6282-0534-478C-B222-648273EC2E6F}"/>
              </a:ext>
            </a:extLst>
          </p:cNvPr>
          <p:cNvGrpSpPr/>
          <p:nvPr/>
        </p:nvGrpSpPr>
        <p:grpSpPr>
          <a:xfrm>
            <a:off x="7795065" y="935354"/>
            <a:ext cx="3975272" cy="4987292"/>
            <a:chOff x="7751523" y="1441364"/>
            <a:chExt cx="3975272" cy="49872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FEFE69-1F60-45CC-A10C-68D6C030A673}"/>
                </a:ext>
              </a:extLst>
            </p:cNvPr>
            <p:cNvGrpSpPr/>
            <p:nvPr/>
          </p:nvGrpSpPr>
          <p:grpSpPr>
            <a:xfrm>
              <a:off x="7751523" y="1441364"/>
              <a:ext cx="3975272" cy="3975272"/>
              <a:chOff x="172984" y="1140211"/>
              <a:chExt cx="3975272" cy="397527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F380147-B10F-46E0-AE80-8CDAB37E0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114" y="1247531"/>
                <a:ext cx="3599011" cy="3760631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B71907-E3F1-4079-8109-7CFE0F598570}"/>
                  </a:ext>
                </a:extLst>
              </p:cNvPr>
              <p:cNvSpPr/>
              <p:nvPr/>
            </p:nvSpPr>
            <p:spPr>
              <a:xfrm>
                <a:off x="172984" y="1140211"/>
                <a:ext cx="3975272" cy="3975272"/>
              </a:xfrm>
              <a:prstGeom prst="rect">
                <a:avLst/>
              </a:prstGeom>
              <a:noFill/>
              <a:ln w="19050">
                <a:solidFill>
                  <a:srgbClr val="4EC1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B858B9A-3765-45B6-8C04-4AFAC9C8F225}"/>
                </a:ext>
              </a:extLst>
            </p:cNvPr>
            <p:cNvGrpSpPr/>
            <p:nvPr/>
          </p:nvGrpSpPr>
          <p:grpSpPr>
            <a:xfrm>
              <a:off x="8168623" y="5523956"/>
              <a:ext cx="3370041" cy="904700"/>
              <a:chOff x="7231373" y="1714511"/>
              <a:chExt cx="3599011" cy="96616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6301768-2867-431A-BD92-AF30B1C868D9}"/>
                  </a:ext>
                </a:extLst>
              </p:cNvPr>
              <p:cNvSpPr/>
              <p:nvPr/>
            </p:nvSpPr>
            <p:spPr>
              <a:xfrm>
                <a:off x="7231373" y="1782097"/>
                <a:ext cx="3599011" cy="7559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1" cap="none" spc="0">
                    <a:ln w="0"/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 Driver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FFFD2F-60A6-4B29-BAFD-25C4114F4E19}"/>
                  </a:ext>
                </a:extLst>
              </p:cNvPr>
              <p:cNvSpPr/>
              <p:nvPr/>
            </p:nvSpPr>
            <p:spPr>
              <a:xfrm>
                <a:off x="7294732" y="1714511"/>
                <a:ext cx="3416811" cy="966168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sz="2000" b="1" cap="none" spc="0">
                  <a:ln w="0"/>
                  <a:solidFill>
                    <a:srgbClr val="40AA5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AAD42A-6236-4A18-8B1B-1719A304DE49}"/>
              </a:ext>
            </a:extLst>
          </p:cNvPr>
          <p:cNvGrpSpPr/>
          <p:nvPr/>
        </p:nvGrpSpPr>
        <p:grpSpPr>
          <a:xfrm>
            <a:off x="334576" y="757715"/>
            <a:ext cx="7140280" cy="5342571"/>
            <a:chOff x="291034" y="62564"/>
            <a:chExt cx="7140280" cy="53425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D38192-3344-449D-ACF5-8496E0BC7259}"/>
                </a:ext>
              </a:extLst>
            </p:cNvPr>
            <p:cNvSpPr txBox="1"/>
            <p:nvPr/>
          </p:nvSpPr>
          <p:spPr>
            <a:xfrm>
              <a:off x="291034" y="62564"/>
              <a:ext cx="7140280" cy="4616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0480" marR="30480" algn="just">
                <a:spcAft>
                  <a:spcPts val="1200"/>
                </a:spcAft>
              </a:pPr>
              <a:r>
                <a: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📌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WebDriver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chứng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tỏ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rằng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nó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tốt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hơn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cả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IDE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và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RC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về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nhiều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mặt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Nó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thực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hiện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một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cách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hiện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đại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và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ổn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định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hơn trong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tự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động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hoá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các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hành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động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của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trình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duyệt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</a:t>
              </a:r>
              <a:endPara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30480" marR="30480" algn="just">
                <a:spcAft>
                  <a:spcPts val="1200"/>
                </a:spcAft>
              </a:pPr>
              <a:r>
                <a: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📌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WebDriver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, không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giống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như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RC, không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dựa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vào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JavaScript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dành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cho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tự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động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hóa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Nó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điều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khiển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trình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duyệt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bằng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cách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trực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tiếp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liên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lạc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với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nó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. </a:t>
              </a:r>
              <a:endParaRPr lang="en-US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30480" marR="30480" algn="just">
                <a:spcAft>
                  <a:spcPts val="1200"/>
                </a:spcAft>
              </a:pPr>
              <a:r>
                <a: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📌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Các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ngôn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ngữ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được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hỗ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trợ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giống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như ngôn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ngữ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trong </a:t>
              </a:r>
              <a:r>
                <a:rPr lang="vi-VN" sz="24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RC.</a:t>
              </a:r>
            </a:p>
            <a:p>
              <a:pPr marL="30480" marR="30480" algn="just">
                <a:spcAft>
                  <a:spcPts val="1200"/>
                </a:spcAft>
              </a:pPr>
              <a:endParaRPr lang="vi-VN" sz="24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3C98C7-FA09-4F53-B402-D8804CFA2343}"/>
                </a:ext>
              </a:extLst>
            </p:cNvPr>
            <p:cNvGrpSpPr/>
            <p:nvPr/>
          </p:nvGrpSpPr>
          <p:grpSpPr>
            <a:xfrm>
              <a:off x="893070" y="4630757"/>
              <a:ext cx="5936208" cy="774378"/>
              <a:chOff x="703034" y="5416636"/>
              <a:chExt cx="5936208" cy="774378"/>
            </a:xfrm>
          </p:grpSpPr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2B694790-BB39-42A2-8C3F-997E46212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298" y="5416636"/>
                <a:ext cx="774378" cy="774378"/>
              </a:xfrm>
              <a:prstGeom prst="rect">
                <a:avLst/>
              </a:prstGeom>
            </p:spPr>
          </p:pic>
          <p:pic>
            <p:nvPicPr>
              <p:cNvPr id="15" name="Picture 14" descr="Logo&#10;&#10;Description automatically generated">
                <a:extLst>
                  <a:ext uri="{FF2B5EF4-FFF2-40B4-BE49-F238E27FC236}">
                    <a16:creationId xmlns:a16="http://schemas.microsoft.com/office/drawing/2014/main" id="{47C57E73-BD83-4517-87A0-A1BA633C5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34" y="5416636"/>
                <a:ext cx="774378" cy="774378"/>
              </a:xfrm>
              <a:prstGeom prst="rect">
                <a:avLst/>
              </a:prstGeom>
            </p:spPr>
          </p:pic>
          <p:pic>
            <p:nvPicPr>
              <p:cNvPr id="16" name="Picture 15" descr="Logo&#10;&#10;Description automatically generated">
                <a:extLst>
                  <a:ext uri="{FF2B5EF4-FFF2-40B4-BE49-F238E27FC236}">
                    <a16:creationId xmlns:a16="http://schemas.microsoft.com/office/drawing/2014/main" id="{BBBEFD31-DABC-4A76-9124-B2DC946F4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62" y="5416636"/>
                <a:ext cx="774378" cy="774378"/>
              </a:xfrm>
              <a:prstGeom prst="rect">
                <a:avLst/>
              </a:prstGeom>
            </p:spPr>
          </p:pic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B609922D-7634-428B-A8DA-33FC417DE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826" y="5416636"/>
                <a:ext cx="774378" cy="774378"/>
              </a:xfrm>
              <a:prstGeom prst="rect">
                <a:avLst/>
              </a:prstGeom>
            </p:spPr>
          </p:pic>
          <p:pic>
            <p:nvPicPr>
              <p:cNvPr id="18" name="Picture 17" descr="Graphical user interface, text&#10;&#10;Description automatically generated">
                <a:extLst>
                  <a:ext uri="{FF2B5EF4-FFF2-40B4-BE49-F238E27FC236}">
                    <a16:creationId xmlns:a16="http://schemas.microsoft.com/office/drawing/2014/main" id="{A7FA4681-3319-455E-83D1-D6D706A30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17" t="7141" r="22417" b="7141"/>
              <a:stretch/>
            </p:blipFill>
            <p:spPr>
              <a:xfrm>
                <a:off x="4292090" y="5416636"/>
                <a:ext cx="1449886" cy="774378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EDA73764-C107-43D6-B777-6F4812ABA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4864" y="5416636"/>
                <a:ext cx="774378" cy="774378"/>
              </a:xfrm>
              <a:prstGeom prst="rect">
                <a:avLst/>
              </a:prstGeom>
            </p:spPr>
          </p:pic>
        </p:grp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EF3594A-53D5-46A8-BA1B-8B9ABD765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6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5"/>
    </mc:Choice>
    <mc:Fallback>
      <p:transition spd="slow" advTm="28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EDE808E-24B6-428A-B369-2B1550384B90}"/>
              </a:ext>
            </a:extLst>
          </p:cNvPr>
          <p:cNvGrpSpPr/>
          <p:nvPr/>
        </p:nvGrpSpPr>
        <p:grpSpPr>
          <a:xfrm>
            <a:off x="282414" y="144371"/>
            <a:ext cx="11627172" cy="6569258"/>
            <a:chOff x="138108" y="134059"/>
            <a:chExt cx="11627172" cy="65692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9AFFF4-CD2B-4D94-96AC-722BF0EECBFB}"/>
                </a:ext>
              </a:extLst>
            </p:cNvPr>
            <p:cNvGrpSpPr/>
            <p:nvPr/>
          </p:nvGrpSpPr>
          <p:grpSpPr>
            <a:xfrm>
              <a:off x="138108" y="134059"/>
              <a:ext cx="9789665" cy="2520302"/>
              <a:chOff x="94565" y="1237145"/>
              <a:chExt cx="9789665" cy="2520302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69868A3-0D6A-4557-8BB3-F67BE4B9F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65" y="1237145"/>
                <a:ext cx="2574619" cy="25203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4D91A-19EB-4CF7-803B-F2B36DEC4CF6}"/>
                  </a:ext>
                </a:extLst>
              </p:cNvPr>
              <p:cNvSpPr txBox="1"/>
              <p:nvPr/>
            </p:nvSpPr>
            <p:spPr>
              <a:xfrm>
                <a:off x="2602082" y="1450281"/>
                <a:ext cx="7282148" cy="461665"/>
              </a:xfrm>
              <a:prstGeom prst="rect">
                <a:avLst/>
              </a:prstGeom>
              <a:solidFill>
                <a:srgbClr val="5AE4CA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latin typeface="UTM Futura Extra" panose="02040603050506020204" pitchFamily="18" charset="0"/>
                    <a:ea typeface="Segoe UI Black" panose="020B0A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 HOẠT ĐỘNG CỦA SELENIUM WEBDRIVER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37A7D-8FBD-4C04-AE72-2D8415B1F35C}"/>
                </a:ext>
              </a:extLst>
            </p:cNvPr>
            <p:cNvSpPr txBox="1"/>
            <p:nvPr/>
          </p:nvSpPr>
          <p:spPr>
            <a:xfrm>
              <a:off x="2772456" y="2553518"/>
              <a:ext cx="85882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▶ </a:t>
              </a:r>
              <a:r>
                <a:rPr lang="vi-VN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Sau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đó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nhận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yêu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thông qua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khiển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nó</a:t>
              </a:r>
              <a:r>
                <a:rPr lang="en-US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vi-VN" sz="2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4DDEF3-DB29-44A5-AE7F-A62F110F578C}"/>
                </a:ext>
              </a:extLst>
            </p:cNvPr>
            <p:cNvSpPr txBox="1"/>
            <p:nvPr/>
          </p:nvSpPr>
          <p:spPr>
            <a:xfrm>
              <a:off x="2772456" y="870734"/>
              <a:ext cx="858820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▶ </a:t>
              </a:r>
              <a:r>
                <a:rPr lang="vi-VN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lệnh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kiểm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được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chuyển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đổi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yêu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bằng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giao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thức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JSON.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658E0A-F874-4812-8D5A-C23E02A540FE}"/>
                </a:ext>
              </a:extLst>
            </p:cNvPr>
            <p:cNvSpPr txBox="1"/>
            <p:nvPr/>
          </p:nvSpPr>
          <p:spPr>
            <a:xfrm>
              <a:off x="2772456" y="1712126"/>
              <a:ext cx="858820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▶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Trước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khi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bất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kỳ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case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nào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mọi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đều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khiển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riêng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khởi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200" dirty="0" err="1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chủ</a:t>
              </a:r>
              <a:r>
                <a:rPr lang="vi-VN" sz="22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6F2550-93A2-49D8-8E54-DE903DD40405}"/>
                </a:ext>
              </a:extLst>
            </p:cNvPr>
            <p:cNvSpPr txBox="1"/>
            <p:nvPr/>
          </p:nvSpPr>
          <p:spPr>
            <a:xfrm>
              <a:off x="426720" y="4477067"/>
              <a:ext cx="11338560" cy="2226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800"/>
                </a:spcAft>
              </a:pPr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▶ </a:t>
              </a:r>
              <a:r>
                <a:rPr lang="en-US" sz="220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Đoạn 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code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này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khởi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chạy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duyệt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Chrome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sẽ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điều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hướng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đến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trang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web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BrowserStack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  <a:p>
              <a:pPr algn="just">
                <a:spcAft>
                  <a:spcPts val="800"/>
                </a:spcAft>
              </a:pPr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▶ </a:t>
              </a:r>
              <a:r>
                <a:rPr lang="en-US" sz="220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Mọi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dòng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code /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tập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lệnh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sẽ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được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đổi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thành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một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URL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thông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qua Giao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thức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JSON Wire qua HTTP. Sau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đó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URL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này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được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chuyển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đến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điều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khiển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trình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duyệt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ChromeDriver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).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Tại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thời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điểm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này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thư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viện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client (Python)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dịch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code sang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dạng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JSON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và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tương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tác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với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ChromeDriver</a:t>
              </a:r>
              <a:r>
                <a:rPr lang="en-US" sz="22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0E658-673D-4711-B32C-EDBEF0FEFDF8}"/>
                </a:ext>
              </a:extLst>
            </p:cNvPr>
            <p:cNvGrpSpPr/>
            <p:nvPr/>
          </p:nvGrpSpPr>
          <p:grpSpPr>
            <a:xfrm>
              <a:off x="2247206" y="3394910"/>
              <a:ext cx="7697589" cy="1010206"/>
              <a:chOff x="1606068" y="3300158"/>
              <a:chExt cx="7697589" cy="101020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F71F2D-D3E2-48DC-8A07-0CCDC149E05A}"/>
                  </a:ext>
                </a:extLst>
              </p:cNvPr>
              <p:cNvSpPr txBox="1"/>
              <p:nvPr/>
            </p:nvSpPr>
            <p:spPr>
              <a:xfrm>
                <a:off x="2906537" y="3300158"/>
                <a:ext cx="6397120" cy="1010206"/>
              </a:xfrm>
              <a:prstGeom prst="roundRect">
                <a:avLst/>
              </a:prstGeom>
              <a:noFill/>
              <a:ln w="12700">
                <a:solidFill>
                  <a:srgbClr val="5AE4CA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575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2000" dirty="0">
                    <a:solidFill>
                      <a:srgbClr val="660066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WebDriver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driver 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=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rgbClr val="000088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new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 err="1">
                    <a:solidFill>
                      <a:srgbClr val="660066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ChromeDriver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();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575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20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driver</a:t>
                </a:r>
                <a:r>
                  <a:rPr lang="en-US" sz="2000" dirty="0" err="1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  <a:r>
                  <a:rPr lang="en-US" sz="2000" dirty="0" err="1">
                    <a:solidFill>
                      <a:srgbClr val="000088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get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(“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https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:</a:t>
                </a:r>
                <a:r>
                  <a:rPr lang="en-US" sz="2000" dirty="0">
                    <a:solidFill>
                      <a:srgbClr val="88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//www.browserstack.com”)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6929F5-1663-4AB6-BAA1-475E2B19070F}"/>
                  </a:ext>
                </a:extLst>
              </p:cNvPr>
              <p:cNvSpPr txBox="1"/>
              <p:nvPr/>
            </p:nvSpPr>
            <p:spPr>
              <a:xfrm>
                <a:off x="1606068" y="3574429"/>
                <a:ext cx="101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65431F-84F8-4FFE-BE9C-D863992BC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8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77"/>
    </mc:Choice>
    <mc:Fallback>
      <p:transition spd="slow" advTm="50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B9CB0E-C846-44D4-916C-4B02611748AD}"/>
              </a:ext>
            </a:extLst>
          </p:cNvPr>
          <p:cNvGrpSpPr/>
          <p:nvPr/>
        </p:nvGrpSpPr>
        <p:grpSpPr>
          <a:xfrm>
            <a:off x="793514" y="1568677"/>
            <a:ext cx="10604973" cy="3720646"/>
            <a:chOff x="282414" y="144371"/>
            <a:chExt cx="10604973" cy="37206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9AFFF4-CD2B-4D94-96AC-722BF0EECBFB}"/>
                </a:ext>
              </a:extLst>
            </p:cNvPr>
            <p:cNvGrpSpPr/>
            <p:nvPr/>
          </p:nvGrpSpPr>
          <p:grpSpPr>
            <a:xfrm>
              <a:off x="282414" y="144371"/>
              <a:ext cx="9789665" cy="2520302"/>
              <a:chOff x="94565" y="1237145"/>
              <a:chExt cx="9789665" cy="2520302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69868A3-0D6A-4557-8BB3-F67BE4B9F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65" y="1237145"/>
                <a:ext cx="2574619" cy="25203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4D91A-19EB-4CF7-803B-F2B36DEC4CF6}"/>
                  </a:ext>
                </a:extLst>
              </p:cNvPr>
              <p:cNvSpPr txBox="1"/>
              <p:nvPr/>
            </p:nvSpPr>
            <p:spPr>
              <a:xfrm>
                <a:off x="2602082" y="1450281"/>
                <a:ext cx="7282148" cy="461665"/>
              </a:xfrm>
              <a:prstGeom prst="rect">
                <a:avLst/>
              </a:prstGeom>
              <a:solidFill>
                <a:srgbClr val="5AE4CA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latin typeface="UTM Futura Extra" panose="02040603050506020204" pitchFamily="18" charset="0"/>
                    <a:ea typeface="Segoe UI Black" panose="020B0A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 HOẠT ĐỘNG CỦA SELENIUM WEBDRIVER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6F2550-93A2-49D8-8E54-DE903DD40405}"/>
                </a:ext>
              </a:extLst>
            </p:cNvPr>
            <p:cNvSpPr txBox="1"/>
            <p:nvPr/>
          </p:nvSpPr>
          <p:spPr>
            <a:xfrm>
              <a:off x="853440" y="2992983"/>
              <a:ext cx="9218639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800"/>
                </a:spcAft>
              </a:pPr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 quả 🟨: </a:t>
              </a:r>
              <a:r>
                <a:rPr lang="en-US" sz="220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https://localhost:8080/{"url":https://www.browserstack.com"}</a:t>
              </a:r>
            </a:p>
            <a:p>
              <a:pPr algn="just">
                <a:spcAft>
                  <a:spcPts val="800"/>
                </a:spcAft>
              </a:pPr>
              <a:r>
                <a:rPr lang="en-US" sz="22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🟨🟨 Loại request phổ biến: GET – POST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0E658-673D-4711-B32C-EDBEF0FEFDF8}"/>
                </a:ext>
              </a:extLst>
            </p:cNvPr>
            <p:cNvGrpSpPr/>
            <p:nvPr/>
          </p:nvGrpSpPr>
          <p:grpSpPr>
            <a:xfrm>
              <a:off x="3189798" y="1241116"/>
              <a:ext cx="7697589" cy="1010206"/>
              <a:chOff x="1606068" y="3300158"/>
              <a:chExt cx="7697589" cy="101020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F71F2D-D3E2-48DC-8A07-0CCDC149E05A}"/>
                  </a:ext>
                </a:extLst>
              </p:cNvPr>
              <p:cNvSpPr txBox="1"/>
              <p:nvPr/>
            </p:nvSpPr>
            <p:spPr>
              <a:xfrm>
                <a:off x="2906537" y="3300158"/>
                <a:ext cx="6397120" cy="1010206"/>
              </a:xfrm>
              <a:prstGeom prst="roundRect">
                <a:avLst/>
              </a:prstGeom>
              <a:noFill/>
              <a:ln w="12700">
                <a:solidFill>
                  <a:srgbClr val="5AE4CA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575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2000" dirty="0">
                    <a:solidFill>
                      <a:srgbClr val="660066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WebDriver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driver 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=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rgbClr val="000088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new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 err="1">
                    <a:solidFill>
                      <a:srgbClr val="660066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ChromeDriver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();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575"/>
                  </a:spcAft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20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driver</a:t>
                </a:r>
                <a:r>
                  <a:rPr lang="en-US" sz="2000" dirty="0" err="1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  <a:r>
                  <a:rPr lang="en-US" sz="2000" dirty="0" err="1">
                    <a:solidFill>
                      <a:srgbClr val="000088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get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(“</a:t>
                </a:r>
                <a:r>
                  <a:rPr lang="en-US" sz="20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https</a:t>
                </a:r>
                <a:r>
                  <a:rPr lang="en-US" sz="2000" dirty="0">
                    <a:solidFill>
                      <a:srgbClr val="6666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:</a:t>
                </a:r>
                <a:r>
                  <a:rPr lang="en-US" sz="2000" dirty="0">
                    <a:solidFill>
                      <a:srgbClr val="88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//www.browserstack.com”)</a:t>
                </a: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6929F5-1663-4AB6-BAA1-475E2B19070F}"/>
                  </a:ext>
                </a:extLst>
              </p:cNvPr>
              <p:cNvSpPr txBox="1"/>
              <p:nvPr/>
            </p:nvSpPr>
            <p:spPr>
              <a:xfrm>
                <a:off x="1606068" y="3574429"/>
                <a:ext cx="101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5C70DA-9DB2-4C72-8D0D-421FB6AF9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7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4"/>
    </mc:Choice>
    <mc:Fallback>
      <p:transition spd="slow" advTm="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9135C7-6C9D-4A99-ABED-64C8AC4979F1}"/>
              </a:ext>
            </a:extLst>
          </p:cNvPr>
          <p:cNvGrpSpPr/>
          <p:nvPr/>
        </p:nvGrpSpPr>
        <p:grpSpPr>
          <a:xfrm>
            <a:off x="573422" y="92091"/>
            <a:ext cx="11045157" cy="6673819"/>
            <a:chOff x="282414" y="144371"/>
            <a:chExt cx="11045157" cy="66738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9AFFF4-CD2B-4D94-96AC-722BF0EECBFB}"/>
                </a:ext>
              </a:extLst>
            </p:cNvPr>
            <p:cNvGrpSpPr/>
            <p:nvPr/>
          </p:nvGrpSpPr>
          <p:grpSpPr>
            <a:xfrm>
              <a:off x="282414" y="144371"/>
              <a:ext cx="5349129" cy="2520302"/>
              <a:chOff x="94565" y="1237145"/>
              <a:chExt cx="5349129" cy="2520302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69868A3-0D6A-4557-8BB3-F67BE4B9F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65" y="1237145"/>
                <a:ext cx="2574619" cy="25203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4D91A-19EB-4CF7-803B-F2B36DEC4CF6}"/>
                  </a:ext>
                </a:extLst>
              </p:cNvPr>
              <p:cNvSpPr txBox="1"/>
              <p:nvPr/>
            </p:nvSpPr>
            <p:spPr>
              <a:xfrm>
                <a:off x="2602082" y="1450281"/>
                <a:ext cx="2841612" cy="461665"/>
              </a:xfrm>
              <a:prstGeom prst="rect">
                <a:avLst/>
              </a:prstGeom>
              <a:solidFill>
                <a:srgbClr val="253D7F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latin typeface="UTM Futura Extra" panose="02040603050506020204" pitchFamily="18" charset="0"/>
                    <a:ea typeface="Segoe UI Black" panose="020B0A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en-US" sz="24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CÁCH SỬ DỤNG</a:t>
                </a:r>
                <a:endParaRPr lang="vi-VN" sz="24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2141037-63B7-4394-9C6E-10E5DE1F1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090" y="862714"/>
              <a:ext cx="8412481" cy="595547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  <a:effectLst/>
          </p:spPr>
          <p:txBody>
            <a:bodyPr vert="horz" wrap="square" lIns="91440" tIns="4572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openqa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selenium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openqa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selenium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openqa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selenium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openqa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selenium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chrome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ChromeDriver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testng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Assert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import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org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testng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annotations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Test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class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LoginAutomation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@Test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public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void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login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System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setProperty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webdriver.chrome.driver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"path of driver"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new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ChromeDriver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manage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window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maximize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88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get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"https://www.browserstack.com/users/sign_in"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username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findElement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user_email_Login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password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findElement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id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user_password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WebElement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login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findElement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By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name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"commit"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username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sendKeys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"abc@gmail.com"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password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sendKeys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your_password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login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click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actualUrl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88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"https://live.browserstack.com/dashboard"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String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expectedUrl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=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driver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getCurrentUrl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   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00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Assert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.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assertEquals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(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expectedUrl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,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actualUrl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);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6666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   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666600"/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}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C1EB53-B62C-482A-9F37-45CDD1FE8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2"/>
    </mc:Choice>
    <mc:Fallback>
      <p:transition spd="slow" advTm="1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0C9E9D-07C7-4748-BD75-1DE902B3BF28}"/>
              </a:ext>
            </a:extLst>
          </p:cNvPr>
          <p:cNvGrpSpPr/>
          <p:nvPr/>
        </p:nvGrpSpPr>
        <p:grpSpPr>
          <a:xfrm>
            <a:off x="504063" y="1038076"/>
            <a:ext cx="11183874" cy="4781849"/>
            <a:chOff x="282414" y="144371"/>
            <a:chExt cx="11183874" cy="478184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9AFFF4-CD2B-4D94-96AC-722BF0EECBFB}"/>
                </a:ext>
              </a:extLst>
            </p:cNvPr>
            <p:cNvGrpSpPr/>
            <p:nvPr/>
          </p:nvGrpSpPr>
          <p:grpSpPr>
            <a:xfrm>
              <a:off x="282414" y="144371"/>
              <a:ext cx="8019757" cy="2520302"/>
              <a:chOff x="94565" y="1237145"/>
              <a:chExt cx="8019757" cy="2520302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69868A3-0D6A-4557-8BB3-F67BE4B9F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65" y="1237145"/>
                <a:ext cx="2574619" cy="252030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74D91A-19EB-4CF7-803B-F2B36DEC4CF6}"/>
                  </a:ext>
                </a:extLst>
              </p:cNvPr>
              <p:cNvSpPr txBox="1"/>
              <p:nvPr/>
            </p:nvSpPr>
            <p:spPr>
              <a:xfrm>
                <a:off x="2602082" y="1450281"/>
                <a:ext cx="5512240" cy="461665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latin typeface="UTM Futura Extra" panose="02040603050506020204" pitchFamily="18" charset="0"/>
                    <a:ea typeface="Segoe UI Black" panose="020B0A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vi-VN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 </a:t>
                </a:r>
                <a:r>
                  <a:rPr lang="en-US" sz="240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CÔNG VIỆC ĐƯỢC THỰC HIỆN</a:t>
                </a:r>
                <a:endParaRPr lang="vi-VN" sz="240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B50345-41BB-4D31-ACF9-CAFFCC18CF61}"/>
                </a:ext>
              </a:extLst>
            </p:cNvPr>
            <p:cNvGrpSpPr/>
            <p:nvPr/>
          </p:nvGrpSpPr>
          <p:grpSpPr>
            <a:xfrm>
              <a:off x="3191689" y="1186808"/>
              <a:ext cx="8274599" cy="3739412"/>
              <a:chOff x="3162660" y="1544839"/>
              <a:chExt cx="8274599" cy="373941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09F723-3B38-4E32-849E-706FCD9F0EEB}"/>
                  </a:ext>
                </a:extLst>
              </p:cNvPr>
              <p:cNvSpPr txBox="1"/>
              <p:nvPr/>
            </p:nvSpPr>
            <p:spPr>
              <a:xfrm>
                <a:off x="3162660" y="4822586"/>
                <a:ext cx="82745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800"/>
                  </a:spcAft>
                </a:pPr>
                <a:r>
                  <a:rPr lang="en-US" sz="240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🔻 Xác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minh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xác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thực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hành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động</a:t>
                </a:r>
                <a:endPara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FF114A-6FE9-4EF5-A3D3-D3B7D5F47592}"/>
                  </a:ext>
                </a:extLst>
              </p:cNvPr>
              <p:cNvSpPr txBox="1"/>
              <p:nvPr/>
            </p:nvSpPr>
            <p:spPr>
              <a:xfrm>
                <a:off x="3162661" y="1544839"/>
                <a:ext cx="827459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🔻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một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phiên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bản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Selenium WebDriver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C43305-1ACE-4031-A9A0-7866B062BD77}"/>
                  </a:ext>
                </a:extLst>
              </p:cNvPr>
              <p:cNvSpPr txBox="1"/>
              <p:nvPr/>
            </p:nvSpPr>
            <p:spPr>
              <a:xfrm>
                <a:off x="3162660" y="2271943"/>
                <a:ext cx="82745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sz="240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🔻 Định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cấu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hình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duyệt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nếu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yêu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cầu</a:t>
                </a:r>
                <a:endPara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5C69E-5910-4467-AFFD-5FFF0D61529C}"/>
                  </a:ext>
                </a:extLst>
              </p:cNvPr>
              <p:cNvSpPr txBox="1"/>
              <p:nvPr/>
            </p:nvSpPr>
            <p:spPr>
              <a:xfrm>
                <a:off x="3162661" y="2999047"/>
                <a:ext cx="70326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🔻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Điều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hướng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đến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trang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web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yêu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cầu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tìm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web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có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liên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quan</a:t>
                </a:r>
                <a:endParaRPr lang="en-US" sz="2400" dirty="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BD8A63-F71B-490A-9C30-6CB456087E6A}"/>
                  </a:ext>
                </a:extLst>
              </p:cNvPr>
              <p:cNvSpPr txBox="1"/>
              <p:nvPr/>
            </p:nvSpPr>
            <p:spPr>
              <a:xfrm>
                <a:off x="3162661" y="4095483"/>
                <a:ext cx="82745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n-US" sz="240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🔻 Thực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hiện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hành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động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trên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phần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tử</a:t>
                </a:r>
                <a:r>
                  <a: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web</a:t>
                </a:r>
              </a:p>
            </p:txBody>
          </p:sp>
        </p:grp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E7C515-49EF-4B1F-8CE5-20624B91F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4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0"/>
    </mc:Choice>
    <mc:Fallback>
      <p:transition spd="slow" advTm="1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AA19116A-FA72-453E-BCA4-4D64911B294F}"/>
              </a:ext>
            </a:extLst>
          </p:cNvPr>
          <p:cNvGrpSpPr/>
          <p:nvPr/>
        </p:nvGrpSpPr>
        <p:grpSpPr>
          <a:xfrm>
            <a:off x="255018" y="191665"/>
            <a:ext cx="11582401" cy="6355400"/>
            <a:chOff x="304800" y="502600"/>
            <a:chExt cx="11582401" cy="63554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D6E26-2A9D-4BF3-B5ED-F51346BACDD9}"/>
                </a:ext>
              </a:extLst>
            </p:cNvPr>
            <p:cNvGrpSpPr/>
            <p:nvPr/>
          </p:nvGrpSpPr>
          <p:grpSpPr>
            <a:xfrm>
              <a:off x="304800" y="502600"/>
              <a:ext cx="11582401" cy="5852800"/>
              <a:chOff x="304800" y="269081"/>
              <a:chExt cx="11582401" cy="58528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29CF90E-1FFE-49C5-8DA3-27B7FD1BC2BE}"/>
                  </a:ext>
                </a:extLst>
              </p:cNvPr>
              <p:cNvGrpSpPr/>
              <p:nvPr/>
            </p:nvGrpSpPr>
            <p:grpSpPr>
              <a:xfrm>
                <a:off x="304800" y="269081"/>
                <a:ext cx="11582401" cy="2793842"/>
                <a:chOff x="1208683" y="269081"/>
                <a:chExt cx="11582401" cy="279384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2098036-801E-40F8-9951-7F1C85E6F788}"/>
                    </a:ext>
                  </a:extLst>
                </p:cNvPr>
                <p:cNvGrpSpPr/>
                <p:nvPr/>
              </p:nvGrpSpPr>
              <p:grpSpPr>
                <a:xfrm>
                  <a:off x="9594283" y="304879"/>
                  <a:ext cx="3196801" cy="2722247"/>
                  <a:chOff x="203538" y="935353"/>
                  <a:chExt cx="5541744" cy="4719091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C7578FC7-B35A-4BCD-8CD3-6C96F1C2072B}"/>
                      </a:ext>
                    </a:extLst>
                  </p:cNvPr>
                  <p:cNvGrpSpPr/>
                  <p:nvPr/>
                </p:nvGrpSpPr>
                <p:grpSpPr>
                  <a:xfrm>
                    <a:off x="986774" y="935353"/>
                    <a:ext cx="3975272" cy="3975272"/>
                    <a:chOff x="172984" y="1140211"/>
                    <a:chExt cx="3975272" cy="3975272"/>
                  </a:xfrm>
                </p:grpSpPr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47838BFD-366D-4EDF-8D6B-7DD08C6378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1114" y="1247531"/>
                      <a:ext cx="3599011" cy="376063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10BB41DA-36F8-4C42-9452-7463C8D20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984" y="1140211"/>
                      <a:ext cx="3975272" cy="397527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4EC1E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001"/>
                    </a:p>
                  </p:txBody>
                </p:sp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423B81C5-011A-48EC-B68C-822F5EB97D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3538" y="4526586"/>
                    <a:ext cx="5541744" cy="112785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A61C79-D1CE-4F23-95FE-C0B0448D44B8}"/>
                    </a:ext>
                  </a:extLst>
                </p:cNvPr>
                <p:cNvSpPr txBox="1"/>
                <p:nvPr/>
              </p:nvSpPr>
              <p:spPr>
                <a:xfrm>
                  <a:off x="1208683" y="269081"/>
                  <a:ext cx="8239777" cy="27938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28600" marR="30480" indent="34925" algn="just">
                    <a:lnSpc>
                      <a:spcPct val="150000"/>
                    </a:lnSpc>
                    <a:spcAft>
                      <a:spcPts val="1200"/>
                    </a:spcAft>
                  </a:pPr>
                  <a:r>
                    <a:rPr lang="en-US" sz="2400">
                      <a:solidFill>
                        <a:srgbClr val="00206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Selenium Grid là một công cụ </a:t>
                  </a:r>
                  <a:r>
                    <a:rPr lang="en-US" sz="2400" b="1">
                      <a:solidFill>
                        <a:srgbClr val="00206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được sử dụng cùng với Selenium RC để chạy kiểm thử song song</a:t>
                  </a:r>
                  <a:r>
                    <a:rPr lang="en-US" sz="2400">
                      <a:solidFill>
                        <a:srgbClr val="00206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trên các máy khác nhau và các trình duyệt khác nhau cùng một lúc. Thực thi song song có nghĩa là chạy nhiều kiểm thử cùng một lúc.</a:t>
                  </a:r>
                  <a:endParaRPr lang="en-US" sz="2400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DC320F-BD2F-4410-8FA3-6988ADA2D663}"/>
                  </a:ext>
                </a:extLst>
              </p:cNvPr>
              <p:cNvSpPr txBox="1"/>
              <p:nvPr/>
            </p:nvSpPr>
            <p:spPr>
              <a:xfrm>
                <a:off x="427203" y="3333413"/>
                <a:ext cx="3651311" cy="461665"/>
              </a:xfrm>
              <a:prstGeom prst="rect">
                <a:avLst/>
              </a:prstGeom>
              <a:solidFill>
                <a:srgbClr val="FFFF66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6000" b="1">
                    <a:latin typeface="UTM Futura Extra" panose="02040603050506020204" pitchFamily="18" charset="0"/>
                    <a:ea typeface="Segoe UI Black" panose="020B0A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r>
                  <a:rPr lang="vi-VN" sz="240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TÍNH NĂNG, ĐẶC ĐIỂM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71063A-25AB-42A1-95AC-AEABCFDBA27A}"/>
                  </a:ext>
                </a:extLst>
              </p:cNvPr>
              <p:cNvSpPr txBox="1"/>
              <p:nvPr/>
            </p:nvSpPr>
            <p:spPr>
              <a:xfrm>
                <a:off x="366001" y="3977704"/>
                <a:ext cx="11459998" cy="214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spcAft>
                    <a:spcPts val="800"/>
                  </a:spcAft>
                  <a:buSzPts val="1000"/>
                  <a:tabLst>
                    <a:tab pos="685800" algn="l"/>
                  </a:tabLst>
                </a:pP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✅ Cho phép </a:t>
                </a:r>
                <a:r>
                  <a:rPr lang="en-US" sz="2400" b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chạy đồng thời các kiểm thử</a:t>
                </a: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trong nhiều trình duyệt và môi trường.</a:t>
                </a:r>
              </a:p>
              <a:p>
                <a:pPr lvl="0" algn="just">
                  <a:spcAft>
                    <a:spcPts val="800"/>
                  </a:spcAft>
                  <a:buSzPts val="1000"/>
                  <a:tabLst>
                    <a:tab pos="685800" algn="l"/>
                  </a:tabLst>
                </a:pP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✅ </a:t>
                </a:r>
                <a:r>
                  <a:rPr lang="en-US" sz="2400" b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Tiết kiệm rất nhiều thời gian</a:t>
                </a: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lvl="0" algn="just">
                  <a:spcAft>
                    <a:spcPts val="800"/>
                  </a:spcAft>
                  <a:buSzPts val="1000"/>
                  <a:tabLst>
                    <a:tab pos="685800" algn="l"/>
                  </a:tabLst>
                </a:pP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✅ Sử dụng khái niệm </a:t>
                </a:r>
                <a:r>
                  <a:rPr lang="en-US" sz="2400" b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hub-and-nodes</a:t>
                </a:r>
                <a:r>
                  <a:rPr lang="en-US" sz="240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Hub hoạt động như một nguồn trung tâm của các lệnh Selenium cho mỗi nút được kết nối với nó.</a:t>
                </a:r>
                <a:endParaRPr lang="en-US" sz="2400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BE3FF375-03BD-45E8-9E49-6F272C00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275" y="4663806"/>
              <a:ext cx="933450" cy="933450"/>
            </a:xfrm>
            <a:prstGeom prst="rect">
              <a:avLst/>
            </a:prstGeom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27CAD798-08F4-4247-8F36-FD6BE911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73" y="3258723"/>
              <a:ext cx="952500" cy="952500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68BDD10-47DE-41C7-8340-C8958BA6B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461" y="5943600"/>
              <a:ext cx="914400" cy="914400"/>
            </a:xfrm>
            <a:prstGeom prst="rect">
              <a:avLst/>
            </a:prstGeom>
          </p:spPr>
        </p:pic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D25DCD33-DC18-4DEE-A627-43A1B0E0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461" y="4729131"/>
              <a:ext cx="432000" cy="432000"/>
            </a:xfrm>
            <a:prstGeom prst="rect">
              <a:avLst/>
            </a:prstGeom>
          </p:spPr>
        </p:pic>
        <p:pic>
          <p:nvPicPr>
            <p:cNvPr id="31" name="Picture 30" descr="Logo, icon&#10;&#10;Description automatically generated">
              <a:extLst>
                <a:ext uri="{FF2B5EF4-FFF2-40B4-BE49-F238E27FC236}">
                  <a16:creationId xmlns:a16="http://schemas.microsoft.com/office/drawing/2014/main" id="{5763AA94-A84C-4098-82CF-B7666EC34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30" y="2938402"/>
              <a:ext cx="432000" cy="407160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59A98088-6B6F-4959-A5CF-9CB9B6E0B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3133" y="3529797"/>
              <a:ext cx="432000" cy="432000"/>
            </a:xfrm>
            <a:prstGeom prst="rect">
              <a:avLst/>
            </a:prstGeom>
          </p:spPr>
        </p:pic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8CD1D8F2-B155-4196-95AA-D54CBA0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9013" y="4786371"/>
              <a:ext cx="432000" cy="432000"/>
            </a:xfrm>
            <a:prstGeom prst="rect">
              <a:avLst/>
            </a:prstGeom>
          </p:spPr>
        </p:pic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6EF2783E-26FD-45BC-9E2B-803C6EF5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6764" y="3235303"/>
              <a:ext cx="432000" cy="432000"/>
            </a:xfrm>
            <a:prstGeom prst="rect">
              <a:avLst/>
            </a:prstGeom>
          </p:spPr>
        </p:pic>
        <p:pic>
          <p:nvPicPr>
            <p:cNvPr id="35" name="Picture 34" descr="Logo, icon&#10;&#10;Description automatically generated">
              <a:extLst>
                <a:ext uri="{FF2B5EF4-FFF2-40B4-BE49-F238E27FC236}">
                  <a16:creationId xmlns:a16="http://schemas.microsoft.com/office/drawing/2014/main" id="{8C2216EA-FEBB-4674-AAE8-D4F027BB9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248" y="3356754"/>
              <a:ext cx="432000" cy="432000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FCE25B-6A14-46D9-8544-BCB79AC6A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7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9"/>
    </mc:Choice>
    <mc:Fallback>
      <p:transition spd="slow" advTm="36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5630DD-C5A5-43C0-B149-072B4599C49C}"/>
              </a:ext>
            </a:extLst>
          </p:cNvPr>
          <p:cNvGrpSpPr/>
          <p:nvPr/>
        </p:nvGrpSpPr>
        <p:grpSpPr>
          <a:xfrm>
            <a:off x="-3172410" y="4532724"/>
            <a:ext cx="7020321" cy="7020321"/>
            <a:chOff x="172984" y="1140211"/>
            <a:chExt cx="3975272" cy="39752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7E8D5-A14E-461E-A3F2-F9AFC432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DE31D-265C-45BA-BFCA-8674EBA88FD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540DF-699D-46BD-881D-5DED56BAB8A4}"/>
              </a:ext>
            </a:extLst>
          </p:cNvPr>
          <p:cNvGrpSpPr/>
          <p:nvPr/>
        </p:nvGrpSpPr>
        <p:grpSpPr>
          <a:xfrm>
            <a:off x="224254" y="376511"/>
            <a:ext cx="2398239" cy="2398239"/>
            <a:chOff x="172984" y="1140211"/>
            <a:chExt cx="3975272" cy="3975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BD2DA-4745-45D8-AB26-D3ACDFE3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DDFA47-05E1-4980-8DAF-51AC7C23E817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52C78-086E-4CA2-920B-DEF52D0E5303}"/>
              </a:ext>
            </a:extLst>
          </p:cNvPr>
          <p:cNvGrpSpPr/>
          <p:nvPr/>
        </p:nvGrpSpPr>
        <p:grpSpPr>
          <a:xfrm>
            <a:off x="10029371" y="376511"/>
            <a:ext cx="1301693" cy="1301693"/>
            <a:chOff x="172984" y="1140211"/>
            <a:chExt cx="3975272" cy="397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CD069-7508-4C8E-9860-58ED7D8F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DF422-87C6-444D-ADE1-B5FEDC90CFD0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4AB2E-37B9-46A1-BC55-003E17DFDA72}"/>
              </a:ext>
            </a:extLst>
          </p:cNvPr>
          <p:cNvGrpSpPr/>
          <p:nvPr/>
        </p:nvGrpSpPr>
        <p:grpSpPr>
          <a:xfrm>
            <a:off x="8984343" y="5195254"/>
            <a:ext cx="2738607" cy="2738607"/>
            <a:chOff x="172984" y="1140211"/>
            <a:chExt cx="3975272" cy="39752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8F4F-BD36-422C-9698-5FC7F2BB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06E6AD-D360-44B3-A64F-D2280E08AF5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62098D-4989-46DE-AC2C-2C5714482A8F}"/>
              </a:ext>
            </a:extLst>
          </p:cNvPr>
          <p:cNvGrpSpPr/>
          <p:nvPr/>
        </p:nvGrpSpPr>
        <p:grpSpPr>
          <a:xfrm>
            <a:off x="9274629" y="339544"/>
            <a:ext cx="590493" cy="590493"/>
            <a:chOff x="172984" y="1140211"/>
            <a:chExt cx="3975272" cy="3975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566DD-6758-41F9-91D7-3047D0FD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C7073-0D27-4344-B8E9-95FC032D1C62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63A7D-C477-41B3-B159-440C60809E72}"/>
              </a:ext>
            </a:extLst>
          </p:cNvPr>
          <p:cNvGrpSpPr/>
          <p:nvPr/>
        </p:nvGrpSpPr>
        <p:grpSpPr>
          <a:xfrm>
            <a:off x="2860529" y="-454172"/>
            <a:ext cx="1513716" cy="1513716"/>
            <a:chOff x="172984" y="1140211"/>
            <a:chExt cx="3975272" cy="39752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1FDDD2-26C9-4A81-A175-D62B00B4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13CA1-F506-4E10-AF0D-CCF808948BEC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E2FA0-620D-46CC-ABF8-34DD486AD19D}"/>
              </a:ext>
            </a:extLst>
          </p:cNvPr>
          <p:cNvGrpSpPr/>
          <p:nvPr/>
        </p:nvGrpSpPr>
        <p:grpSpPr>
          <a:xfrm>
            <a:off x="-65157" y="2167117"/>
            <a:ext cx="12231756" cy="2523767"/>
            <a:chOff x="-39756" y="2189975"/>
            <a:chExt cx="12231756" cy="25237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BE2C41-EF3D-492D-A4B1-E6C06AE86321}"/>
                </a:ext>
              </a:extLst>
            </p:cNvPr>
            <p:cNvSpPr txBox="1"/>
            <p:nvPr/>
          </p:nvSpPr>
          <p:spPr>
            <a:xfrm>
              <a:off x="4197446" y="2189975"/>
              <a:ext cx="384791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C000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NHỮNG </a:t>
              </a:r>
              <a:r>
                <a:rPr lang="vi-VN" sz="3200" b="1" dirty="0">
                  <a:solidFill>
                    <a:srgbClr val="FFC000"/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LƯU Ý VỀ </a:t>
              </a:r>
              <a:endPara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7E9794-8337-41FF-8200-9E336DA8A2EA}"/>
                </a:ext>
              </a:extLst>
            </p:cNvPr>
            <p:cNvGrpSpPr/>
            <p:nvPr/>
          </p:nvGrpSpPr>
          <p:grpSpPr>
            <a:xfrm>
              <a:off x="-39756" y="2749272"/>
              <a:ext cx="12231756" cy="1964470"/>
              <a:chOff x="-39756" y="2749272"/>
              <a:chExt cx="12231756" cy="196447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6194D6-137C-4659-884E-6D29450CFA59}"/>
                  </a:ext>
                </a:extLst>
              </p:cNvPr>
              <p:cNvSpPr txBox="1"/>
              <p:nvPr/>
            </p:nvSpPr>
            <p:spPr>
              <a:xfrm>
                <a:off x="0" y="2774750"/>
                <a:ext cx="1219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6000" b="1" dirty="0">
                    <a:solidFill>
                      <a:srgbClr val="00B294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TRÌNH DUYỆT</a:t>
                </a:r>
                <a:br>
                  <a:rPr lang="en-US" sz="6000" b="1" dirty="0">
                    <a:solidFill>
                      <a:srgbClr val="00B294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</a:br>
                <a:r>
                  <a:rPr lang="vi-VN" sz="6000" b="1" dirty="0">
                    <a:solidFill>
                      <a:srgbClr val="00B294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VÀ HỖ TRỢ MÔI TRƯỜNG</a:t>
                </a:r>
                <a:endParaRPr lang="en-US" sz="6000" b="1" dirty="0">
                  <a:solidFill>
                    <a:srgbClr val="00B294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EFB245-E125-4504-AE96-B141B4AA00A9}"/>
                  </a:ext>
                </a:extLst>
              </p:cNvPr>
              <p:cNvSpPr txBox="1"/>
              <p:nvPr/>
            </p:nvSpPr>
            <p:spPr>
              <a:xfrm>
                <a:off x="-39756" y="2749272"/>
                <a:ext cx="12192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6000" b="1" dirty="0">
                    <a:solidFill>
                      <a:srgbClr val="296B9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TRÌNH DUYỆT</a:t>
                </a:r>
                <a:br>
                  <a:rPr lang="en-US" sz="6000" b="1" dirty="0">
                    <a:solidFill>
                      <a:srgbClr val="296B9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</a:br>
                <a:r>
                  <a:rPr lang="vi-VN" sz="6000" b="1" dirty="0">
                    <a:solidFill>
                      <a:srgbClr val="296B9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VÀ HỖ TRỢ MÔI TRƯỜNG</a:t>
                </a:r>
                <a:endParaRPr lang="en-US" sz="6000" b="1" dirty="0">
                  <a:solidFill>
                    <a:srgbClr val="296B9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16BC473-CDF5-489E-B7F5-3D8C4B9E4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87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1"/>
    </mc:Choice>
    <mc:Fallback>
      <p:transition spd="slow" advTm="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5630DD-C5A5-43C0-B149-072B4599C49C}"/>
              </a:ext>
            </a:extLst>
          </p:cNvPr>
          <p:cNvGrpSpPr/>
          <p:nvPr/>
        </p:nvGrpSpPr>
        <p:grpSpPr>
          <a:xfrm>
            <a:off x="-3346582" y="5195254"/>
            <a:ext cx="7020321" cy="7020321"/>
            <a:chOff x="172984" y="1140211"/>
            <a:chExt cx="3975272" cy="39752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7E8D5-A14E-461E-A3F2-F9AFC432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DE31D-265C-45BA-BFCA-8674EBA88FD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540DF-699D-46BD-881D-5DED56BAB8A4}"/>
              </a:ext>
            </a:extLst>
          </p:cNvPr>
          <p:cNvGrpSpPr/>
          <p:nvPr/>
        </p:nvGrpSpPr>
        <p:grpSpPr>
          <a:xfrm>
            <a:off x="-717145" y="-413306"/>
            <a:ext cx="2398239" cy="2398239"/>
            <a:chOff x="172984" y="1140211"/>
            <a:chExt cx="3975272" cy="3975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BD2DA-4745-45D8-AB26-D3ACDFE3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DDFA47-05E1-4980-8DAF-51AC7C23E817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52C78-086E-4CA2-920B-DEF52D0E5303}"/>
              </a:ext>
            </a:extLst>
          </p:cNvPr>
          <p:cNvGrpSpPr/>
          <p:nvPr/>
        </p:nvGrpSpPr>
        <p:grpSpPr>
          <a:xfrm>
            <a:off x="10029371" y="376511"/>
            <a:ext cx="1301693" cy="1301693"/>
            <a:chOff x="172984" y="1140211"/>
            <a:chExt cx="3975272" cy="397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CD069-7508-4C8E-9860-58ED7D8F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DF422-87C6-444D-ADE1-B5FEDC90CFD0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4AB2E-37B9-46A1-BC55-003E17DFDA72}"/>
              </a:ext>
            </a:extLst>
          </p:cNvPr>
          <p:cNvGrpSpPr/>
          <p:nvPr/>
        </p:nvGrpSpPr>
        <p:grpSpPr>
          <a:xfrm>
            <a:off x="8984343" y="5195254"/>
            <a:ext cx="2738607" cy="2738607"/>
            <a:chOff x="172984" y="1140211"/>
            <a:chExt cx="3975272" cy="39752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8F4F-BD36-422C-9698-5FC7F2BB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06E6AD-D360-44B3-A64F-D2280E08AF5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62098D-4989-46DE-AC2C-2C5714482A8F}"/>
              </a:ext>
            </a:extLst>
          </p:cNvPr>
          <p:cNvGrpSpPr/>
          <p:nvPr/>
        </p:nvGrpSpPr>
        <p:grpSpPr>
          <a:xfrm>
            <a:off x="9274629" y="339544"/>
            <a:ext cx="590493" cy="590493"/>
            <a:chOff x="172984" y="1140211"/>
            <a:chExt cx="3975272" cy="3975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566DD-6758-41F9-91D7-3047D0FD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C7073-0D27-4344-B8E9-95FC032D1C62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63A7D-C477-41B3-B159-440C60809E72}"/>
              </a:ext>
            </a:extLst>
          </p:cNvPr>
          <p:cNvGrpSpPr/>
          <p:nvPr/>
        </p:nvGrpSpPr>
        <p:grpSpPr>
          <a:xfrm>
            <a:off x="1845343" y="90805"/>
            <a:ext cx="1513716" cy="1513716"/>
            <a:chOff x="172984" y="1140211"/>
            <a:chExt cx="3975272" cy="39752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1FDDD2-26C9-4A81-A175-D62B00B4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13CA1-F506-4E10-AF0D-CCF808948BEC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665C7A-9EE6-4F61-AAD5-833685D215F0}"/>
              </a:ext>
            </a:extLst>
          </p:cNvPr>
          <p:cNvGrpSpPr/>
          <p:nvPr/>
        </p:nvGrpSpPr>
        <p:grpSpPr>
          <a:xfrm>
            <a:off x="11636888" y="3815503"/>
            <a:ext cx="1159261" cy="1159261"/>
            <a:chOff x="172984" y="1140211"/>
            <a:chExt cx="3975272" cy="397527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28B000-57E0-4B71-B215-167E024E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909524-3645-4F10-8013-837C09023F0F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0A71F-8EC4-469F-B94C-A63231589CC0}"/>
              </a:ext>
            </a:extLst>
          </p:cNvPr>
          <p:cNvGrpSpPr/>
          <p:nvPr/>
        </p:nvGrpSpPr>
        <p:grpSpPr>
          <a:xfrm>
            <a:off x="747700" y="2053205"/>
            <a:ext cx="10696601" cy="2751590"/>
            <a:chOff x="747700" y="2184342"/>
            <a:chExt cx="10696601" cy="275159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1029FF-2E36-4A88-863C-3CDA08C787E2}"/>
                </a:ext>
              </a:extLst>
            </p:cNvPr>
            <p:cNvSpPr txBox="1"/>
            <p:nvPr/>
          </p:nvSpPr>
          <p:spPr>
            <a:xfrm>
              <a:off x="747700" y="2184342"/>
              <a:ext cx="10696601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💥 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sự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biệt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trúc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IDE,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RC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WebDriver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môi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trường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hoạt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động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nhau.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Hỗ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Mozilla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Firefox</a:t>
              </a:r>
              <a:endParaRPr lang="vi-V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hành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Windows,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</a:t>
              </a:r>
              <a:r>
                <a:rPr lang="vi-VN" sz="28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OS X, </a:t>
              </a:r>
              <a:r>
                <a:rPr lang="vi-VN" sz="2800" dirty="0" err="1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endParaRPr lang="vi-VN" sz="28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56C658AD-FC78-4B70-89C8-BA5D1D40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045" y="4215932"/>
              <a:ext cx="720000" cy="720000"/>
            </a:xfrm>
            <a:prstGeom prst="rect">
              <a:avLst/>
            </a:prstGeom>
          </p:spPr>
        </p:pic>
        <p:pic>
          <p:nvPicPr>
            <p:cNvPr id="35" name="Picture 34" descr="Icon&#10;&#10;Description automatically generated">
              <a:extLst>
                <a:ext uri="{FF2B5EF4-FFF2-40B4-BE49-F238E27FC236}">
                  <a16:creationId xmlns:a16="http://schemas.microsoft.com/office/drawing/2014/main" id="{08485F16-0BF9-4AC3-8C69-AF3027DF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607" y="4215932"/>
              <a:ext cx="720000" cy="720000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61C63FDB-6817-4916-80A8-B60B8F260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170" y="4215932"/>
              <a:ext cx="720000" cy="720000"/>
            </a:xfrm>
            <a:prstGeom prst="rect">
              <a:avLst/>
            </a:prstGeom>
          </p:spPr>
        </p:pic>
        <p:pic>
          <p:nvPicPr>
            <p:cNvPr id="37" name="Picture 36" descr="Logo, icon&#10;&#10;Description automatically generated">
              <a:extLst>
                <a:ext uri="{FF2B5EF4-FFF2-40B4-BE49-F238E27FC236}">
                  <a16:creationId xmlns:a16="http://schemas.microsoft.com/office/drawing/2014/main" id="{4E6241D1-E244-48C3-B362-B1BBF3DE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327" y="3716533"/>
              <a:ext cx="720000" cy="678600"/>
            </a:xfrm>
            <a:prstGeom prst="rect">
              <a:avLst/>
            </a:prstGeom>
          </p:spPr>
        </p:pic>
        <p:pic>
          <p:nvPicPr>
            <p:cNvPr id="38" name="Picture 37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0BE752BB-20DD-4694-9660-605391E89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152" y="3084293"/>
              <a:ext cx="954572" cy="954572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7B29D8-C162-46F2-96D8-587293708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8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3"/>
    </mc:Choice>
    <mc:Fallback>
      <p:transition spd="slow" advTm="1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5630DD-C5A5-43C0-B149-072B4599C49C}"/>
              </a:ext>
            </a:extLst>
          </p:cNvPr>
          <p:cNvGrpSpPr/>
          <p:nvPr/>
        </p:nvGrpSpPr>
        <p:grpSpPr>
          <a:xfrm>
            <a:off x="-3346582" y="5195254"/>
            <a:ext cx="7020321" cy="7020321"/>
            <a:chOff x="172984" y="1140211"/>
            <a:chExt cx="3975272" cy="39752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7E8D5-A14E-461E-A3F2-F9AFC432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DE31D-265C-45BA-BFCA-8674EBA88FD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540DF-699D-46BD-881D-5DED56BAB8A4}"/>
              </a:ext>
            </a:extLst>
          </p:cNvPr>
          <p:cNvGrpSpPr/>
          <p:nvPr/>
        </p:nvGrpSpPr>
        <p:grpSpPr>
          <a:xfrm>
            <a:off x="-717145" y="-413306"/>
            <a:ext cx="2398239" cy="2398239"/>
            <a:chOff x="172984" y="1140211"/>
            <a:chExt cx="3975272" cy="3975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BD2DA-4745-45D8-AB26-D3ACDFE3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DDFA47-05E1-4980-8DAF-51AC7C23E817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52C78-086E-4CA2-920B-DEF52D0E5303}"/>
              </a:ext>
            </a:extLst>
          </p:cNvPr>
          <p:cNvGrpSpPr/>
          <p:nvPr/>
        </p:nvGrpSpPr>
        <p:grpSpPr>
          <a:xfrm>
            <a:off x="10029371" y="376511"/>
            <a:ext cx="1301693" cy="1301693"/>
            <a:chOff x="172984" y="1140211"/>
            <a:chExt cx="3975272" cy="397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CD069-7508-4C8E-9860-58ED7D8F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DF422-87C6-444D-ADE1-B5FEDC90CFD0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4AB2E-37B9-46A1-BC55-003E17DFDA72}"/>
              </a:ext>
            </a:extLst>
          </p:cNvPr>
          <p:cNvGrpSpPr/>
          <p:nvPr/>
        </p:nvGrpSpPr>
        <p:grpSpPr>
          <a:xfrm>
            <a:off x="8984343" y="5195254"/>
            <a:ext cx="2738607" cy="2738607"/>
            <a:chOff x="172984" y="1140211"/>
            <a:chExt cx="3975272" cy="39752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8F4F-BD36-422C-9698-5FC7F2BB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06E6AD-D360-44B3-A64F-D2280E08AF5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62098D-4989-46DE-AC2C-2C5714482A8F}"/>
              </a:ext>
            </a:extLst>
          </p:cNvPr>
          <p:cNvGrpSpPr/>
          <p:nvPr/>
        </p:nvGrpSpPr>
        <p:grpSpPr>
          <a:xfrm>
            <a:off x="9274629" y="339544"/>
            <a:ext cx="590493" cy="590493"/>
            <a:chOff x="172984" y="1140211"/>
            <a:chExt cx="3975272" cy="3975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566DD-6758-41F9-91D7-3047D0FD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C7073-0D27-4344-B8E9-95FC032D1C62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63A7D-C477-41B3-B159-440C60809E72}"/>
              </a:ext>
            </a:extLst>
          </p:cNvPr>
          <p:cNvGrpSpPr/>
          <p:nvPr/>
        </p:nvGrpSpPr>
        <p:grpSpPr>
          <a:xfrm>
            <a:off x="1845343" y="90805"/>
            <a:ext cx="1513716" cy="1513716"/>
            <a:chOff x="172984" y="1140211"/>
            <a:chExt cx="3975272" cy="39752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1FDDD2-26C9-4A81-A175-D62B00B4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13CA1-F506-4E10-AF0D-CCF808948BEC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665C7A-9EE6-4F61-AAD5-833685D215F0}"/>
              </a:ext>
            </a:extLst>
          </p:cNvPr>
          <p:cNvGrpSpPr/>
          <p:nvPr/>
        </p:nvGrpSpPr>
        <p:grpSpPr>
          <a:xfrm>
            <a:off x="11636888" y="3815503"/>
            <a:ext cx="1159261" cy="1159261"/>
            <a:chOff x="172984" y="1140211"/>
            <a:chExt cx="3975272" cy="397527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28B000-57E0-4B71-B215-167E024E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909524-3645-4F10-8013-837C09023F0F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573780-CC03-4DC3-A0A9-1021B28F5C3B}"/>
              </a:ext>
            </a:extLst>
          </p:cNvPr>
          <p:cNvGrpSpPr/>
          <p:nvPr/>
        </p:nvGrpSpPr>
        <p:grpSpPr>
          <a:xfrm>
            <a:off x="1289304" y="2166839"/>
            <a:ext cx="9613392" cy="3077849"/>
            <a:chOff x="1567597" y="1870366"/>
            <a:chExt cx="9613392" cy="30778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D25461-EA22-4CFE-AB32-6B7746C8E876}"/>
                </a:ext>
              </a:extLst>
            </p:cNvPr>
            <p:cNvGrpSpPr/>
            <p:nvPr/>
          </p:nvGrpSpPr>
          <p:grpSpPr>
            <a:xfrm>
              <a:off x="3482159" y="4228215"/>
              <a:ext cx="3943873" cy="720000"/>
              <a:chOff x="3001112" y="5746432"/>
              <a:chExt cx="3943873" cy="7200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808731-18DC-43B3-970F-61F8B58369CE}"/>
                  </a:ext>
                </a:extLst>
              </p:cNvPr>
              <p:cNvSpPr txBox="1"/>
              <p:nvPr/>
            </p:nvSpPr>
            <p:spPr>
              <a:xfrm>
                <a:off x="3658225" y="5817507"/>
                <a:ext cx="3286760" cy="577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just">
                  <a:lnSpc>
                    <a:spcPct val="150000"/>
                  </a:lnSpc>
                  <a:spcAft>
                    <a:spcPts val="600"/>
                  </a:spcAft>
                  <a:buSzPts val="1000"/>
                  <a:tabLst>
                    <a:tab pos="1371600" algn="l"/>
                  </a:tabLst>
                </a:pPr>
                <a:r>
                  <a:rPr lang="en-US" sz="2400" b="1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Opera 11.5 </a:t>
                </a:r>
                <a:r>
                  <a:rPr lang="en-US" sz="2400" b="1" dirty="0" err="1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trở</a:t>
                </a:r>
                <a:r>
                  <a:rPr lang="en-US" sz="2400" b="1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lên</a:t>
                </a:r>
                <a:r>
                  <a:rPr lang="en-US" sz="2400" b="1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endParaRPr lang="en-US" sz="2400" b="1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2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7230BF4B-26DA-43E4-9614-9ABB456272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12" y="5746432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DF87F5-0D5F-4F73-ADF1-26412ED3777F}"/>
                </a:ext>
              </a:extLst>
            </p:cNvPr>
            <p:cNvGrpSpPr/>
            <p:nvPr/>
          </p:nvGrpSpPr>
          <p:grpSpPr>
            <a:xfrm>
              <a:off x="1832896" y="1870366"/>
              <a:ext cx="9051421" cy="720000"/>
              <a:chOff x="1351849" y="1506980"/>
              <a:chExt cx="9051421" cy="720000"/>
            </a:xfrm>
          </p:grpSpPr>
          <p:pic>
            <p:nvPicPr>
              <p:cNvPr id="44" name="Picture 43" descr="Logo, icon&#10;&#10;Description automatically generated">
                <a:extLst>
                  <a:ext uri="{FF2B5EF4-FFF2-40B4-BE49-F238E27FC236}">
                    <a16:creationId xmlns:a16="http://schemas.microsoft.com/office/drawing/2014/main" id="{83AB52ED-73C0-48A2-AFE5-97C9E2A5B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849" y="150698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A15DC0-2C7D-4348-AB7C-11FDA38C7DB9}"/>
                  </a:ext>
                </a:extLst>
              </p:cNvPr>
              <p:cNvSpPr txBox="1"/>
              <p:nvPr/>
            </p:nvSpPr>
            <p:spPr>
              <a:xfrm>
                <a:off x="1955800" y="1578055"/>
                <a:ext cx="84474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just">
                  <a:spcAft>
                    <a:spcPts val="600"/>
                  </a:spcAft>
                  <a:buSzPts val="1000"/>
                  <a:tabLst>
                    <a:tab pos="1371600" algn="l"/>
                  </a:tabLst>
                </a:pP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Internet Explorer </a:t>
                </a:r>
                <a:r>
                  <a:rPr lang="en-US" sz="2400" b="1" dirty="0" err="1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phiên</a:t>
                </a: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bản</a:t>
                </a: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 </a:t>
                </a:r>
                <a:r>
                  <a:rPr lang="en-US" sz="2400" b="1" dirty="0" err="1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đến</a:t>
                </a: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11, </a:t>
                </a:r>
                <a:r>
                  <a:rPr lang="en-US" sz="2400" b="1" dirty="0" err="1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cả</a:t>
                </a: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32 </a:t>
                </a:r>
                <a:r>
                  <a:rPr lang="en-US" sz="2400" b="1" dirty="0" err="1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và</a:t>
                </a:r>
                <a:r>
                  <a:rPr lang="en-US" sz="2400" b="1" dirty="0">
                    <a:solidFill>
                      <a:srgbClr val="00B0F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64-bit.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E023AA-392A-422C-90BE-7E3818382774}"/>
                </a:ext>
              </a:extLst>
            </p:cNvPr>
            <p:cNvGrpSpPr/>
            <p:nvPr/>
          </p:nvGrpSpPr>
          <p:grpSpPr>
            <a:xfrm>
              <a:off x="1567597" y="2596388"/>
              <a:ext cx="9613392" cy="848021"/>
              <a:chOff x="1086550" y="2619474"/>
              <a:chExt cx="9613392" cy="848021"/>
            </a:xfrm>
          </p:grpSpPr>
          <p:pic>
            <p:nvPicPr>
              <p:cNvPr id="43" name="Picture 42" descr="Logo&#10;&#10;Description automatically generated">
                <a:extLst>
                  <a:ext uri="{FF2B5EF4-FFF2-40B4-BE49-F238E27FC236}">
                    <a16:creationId xmlns:a16="http://schemas.microsoft.com/office/drawing/2014/main" id="{2A912EF2-4999-415C-8B89-C07C901BB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9942" y="2619474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D6175D-C133-4E3B-9833-CDF60E8AEF47}"/>
                  </a:ext>
                </a:extLst>
              </p:cNvPr>
              <p:cNvSpPr txBox="1"/>
              <p:nvPr/>
            </p:nvSpPr>
            <p:spPr>
              <a:xfrm>
                <a:off x="1086550" y="2636498"/>
                <a:ext cx="931672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b="1" dirty="0">
                    <a:solidFill>
                      <a:srgbClr val="00B050"/>
                    </a:solidFill>
                  </a:rPr>
                  <a:t>Microsoft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Edge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phiên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bản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12.10240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trở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lên (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một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phần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hỗ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trợ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một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số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chức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năng đang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được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phát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vi-VN" sz="2400" b="1" dirty="0" err="1">
                    <a:solidFill>
                      <a:srgbClr val="00B050"/>
                    </a:solidFill>
                  </a:rPr>
                  <a:t>triển</a:t>
                </a:r>
                <a:r>
                  <a:rPr lang="vi-VN" sz="2400" b="1" dirty="0">
                    <a:solidFill>
                      <a:srgbClr val="00B050"/>
                    </a:solidFill>
                  </a:rPr>
                  <a:t>).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FEAFDB-BEC9-4535-B392-011AF922B361}"/>
                </a:ext>
              </a:extLst>
            </p:cNvPr>
            <p:cNvGrpSpPr/>
            <p:nvPr/>
          </p:nvGrpSpPr>
          <p:grpSpPr>
            <a:xfrm>
              <a:off x="2436847" y="3411044"/>
              <a:ext cx="6756400" cy="678600"/>
              <a:chOff x="1955800" y="4066244"/>
              <a:chExt cx="6756400" cy="678600"/>
            </a:xfrm>
          </p:grpSpPr>
          <p:pic>
            <p:nvPicPr>
              <p:cNvPr id="41" name="Picture 40" descr="Logo, icon&#10;&#10;Description automatically generated">
                <a:extLst>
                  <a:ext uri="{FF2B5EF4-FFF2-40B4-BE49-F238E27FC236}">
                    <a16:creationId xmlns:a16="http://schemas.microsoft.com/office/drawing/2014/main" id="{58C11BE1-F6E2-4D27-BDB1-35658983E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5800" y="4066244"/>
                <a:ext cx="720000" cy="6786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8002B7-F291-463D-9FAB-80C72E9A2BCD}"/>
                  </a:ext>
                </a:extLst>
              </p:cNvPr>
              <p:cNvSpPr txBox="1"/>
              <p:nvPr/>
            </p:nvSpPr>
            <p:spPr>
              <a:xfrm>
                <a:off x="2616200" y="4174712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Firefox 3.0 </a:t>
                </a:r>
                <a:r>
                  <a:rPr lang="en-US" sz="2400" b="1" dirty="0" err="1">
                    <a:solidFill>
                      <a:srgbClr val="7030A0"/>
                    </a:solidFill>
                  </a:rPr>
                  <a:t>trở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7030A0"/>
                    </a:solidFill>
                  </a:rPr>
                  <a:t>lên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981728-6CD0-4DF0-8BEE-D96B03C1EAF2}"/>
                </a:ext>
              </a:extLst>
            </p:cNvPr>
            <p:cNvGrpSpPr/>
            <p:nvPr/>
          </p:nvGrpSpPr>
          <p:grpSpPr>
            <a:xfrm>
              <a:off x="5434047" y="3750344"/>
              <a:ext cx="4391343" cy="720000"/>
              <a:chOff x="4953000" y="4872221"/>
              <a:chExt cx="4391343" cy="720000"/>
            </a:xfrm>
          </p:grpSpPr>
          <p:pic>
            <p:nvPicPr>
              <p:cNvPr id="40" name="Picture 39" descr="Icon&#10;&#10;Description automatically generated">
                <a:extLst>
                  <a:ext uri="{FF2B5EF4-FFF2-40B4-BE49-F238E27FC236}">
                    <a16:creationId xmlns:a16="http://schemas.microsoft.com/office/drawing/2014/main" id="{C4C6F6CF-D87B-4BC9-B6BE-50D74E66B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4343" y="4872221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2C30AD-C00E-44A2-A325-F49A0B0EB847}"/>
                  </a:ext>
                </a:extLst>
              </p:cNvPr>
              <p:cNvSpPr txBox="1"/>
              <p:nvPr/>
            </p:nvSpPr>
            <p:spPr>
              <a:xfrm>
                <a:off x="4953000" y="5001389"/>
                <a:ext cx="39839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C000"/>
                    </a:solidFill>
                  </a:rPr>
                  <a:t>Google Chrome 12.0. </a:t>
                </a:r>
                <a:r>
                  <a:rPr lang="en-US" sz="2400" b="1" dirty="0" err="1">
                    <a:solidFill>
                      <a:srgbClr val="FFC000"/>
                    </a:solidFill>
                  </a:rPr>
                  <a:t>trở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400" b="1" dirty="0" err="1">
                    <a:solidFill>
                      <a:srgbClr val="FFC000"/>
                    </a:solidFill>
                  </a:rPr>
                  <a:t>lên</a:t>
                </a:r>
                <a:r>
                  <a:rPr lang="en-US" sz="2400" b="1" dirty="0">
                    <a:solidFill>
                      <a:srgbClr val="FFC000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545B08-D636-4DDA-945B-7D878BFD19B3}"/>
              </a:ext>
            </a:extLst>
          </p:cNvPr>
          <p:cNvGrpSpPr/>
          <p:nvPr/>
        </p:nvGrpSpPr>
        <p:grpSpPr>
          <a:xfrm>
            <a:off x="3958770" y="1613313"/>
            <a:ext cx="4274460" cy="530480"/>
            <a:chOff x="3831771" y="376511"/>
            <a:chExt cx="4274460" cy="53048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BB0C48-53F8-4812-900A-B1E8E9A81F46}"/>
                </a:ext>
              </a:extLst>
            </p:cNvPr>
            <p:cNvSpPr txBox="1"/>
            <p:nvPr/>
          </p:nvSpPr>
          <p:spPr>
            <a:xfrm>
              <a:off x="3831771" y="376511"/>
              <a:ext cx="42381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HỖ TRỢ TRÌNH </a:t>
              </a:r>
              <a:r>
                <a:rPr lang="en-US" sz="28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DUYỆT:</a:t>
              </a:r>
              <a:endPara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8227F7-78CC-4B6C-A117-3CFDE43B512C}"/>
                </a:ext>
              </a:extLst>
            </p:cNvPr>
            <p:cNvSpPr txBox="1"/>
            <p:nvPr/>
          </p:nvSpPr>
          <p:spPr>
            <a:xfrm>
              <a:off x="3868059" y="383771"/>
              <a:ext cx="42381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HỖ TRỢ TRÌNH </a:t>
              </a:r>
              <a:r>
                <a:rPr lang="en-US" sz="28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DUYỆT:</a:t>
              </a:r>
              <a:endPara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F9746C-6FB0-4C95-8B66-142516857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9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6"/>
    </mc:Choice>
    <mc:Fallback>
      <p:transition spd="slow" advTm="17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5630DD-C5A5-43C0-B149-072B4599C49C}"/>
              </a:ext>
            </a:extLst>
          </p:cNvPr>
          <p:cNvGrpSpPr/>
          <p:nvPr/>
        </p:nvGrpSpPr>
        <p:grpSpPr>
          <a:xfrm>
            <a:off x="-3346582" y="5195254"/>
            <a:ext cx="7020321" cy="7020321"/>
            <a:chOff x="172984" y="1140211"/>
            <a:chExt cx="3975272" cy="39752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7E8D5-A14E-461E-A3F2-F9AFC432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DE31D-265C-45BA-BFCA-8674EBA88FD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540DF-699D-46BD-881D-5DED56BAB8A4}"/>
              </a:ext>
            </a:extLst>
          </p:cNvPr>
          <p:cNvGrpSpPr/>
          <p:nvPr/>
        </p:nvGrpSpPr>
        <p:grpSpPr>
          <a:xfrm>
            <a:off x="-717145" y="-413306"/>
            <a:ext cx="2398239" cy="2398239"/>
            <a:chOff x="172984" y="1140211"/>
            <a:chExt cx="3975272" cy="3975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BD2DA-4745-45D8-AB26-D3ACDFE3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DDFA47-05E1-4980-8DAF-51AC7C23E817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52C78-086E-4CA2-920B-DEF52D0E5303}"/>
              </a:ext>
            </a:extLst>
          </p:cNvPr>
          <p:cNvGrpSpPr/>
          <p:nvPr/>
        </p:nvGrpSpPr>
        <p:grpSpPr>
          <a:xfrm>
            <a:off x="10029371" y="376511"/>
            <a:ext cx="1301693" cy="1301693"/>
            <a:chOff x="172984" y="1140211"/>
            <a:chExt cx="3975272" cy="397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CD069-7508-4C8E-9860-58ED7D8F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DF422-87C6-444D-ADE1-B5FEDC90CFD0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4AB2E-37B9-46A1-BC55-003E17DFDA72}"/>
              </a:ext>
            </a:extLst>
          </p:cNvPr>
          <p:cNvGrpSpPr/>
          <p:nvPr/>
        </p:nvGrpSpPr>
        <p:grpSpPr>
          <a:xfrm>
            <a:off x="8984343" y="5195254"/>
            <a:ext cx="2738607" cy="2738607"/>
            <a:chOff x="172984" y="1140211"/>
            <a:chExt cx="3975272" cy="39752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8F4F-BD36-422C-9698-5FC7F2BB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06E6AD-D360-44B3-A64F-D2280E08AF5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62098D-4989-46DE-AC2C-2C5714482A8F}"/>
              </a:ext>
            </a:extLst>
          </p:cNvPr>
          <p:cNvGrpSpPr/>
          <p:nvPr/>
        </p:nvGrpSpPr>
        <p:grpSpPr>
          <a:xfrm>
            <a:off x="9274629" y="339544"/>
            <a:ext cx="590493" cy="590493"/>
            <a:chOff x="172984" y="1140211"/>
            <a:chExt cx="3975272" cy="3975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566DD-6758-41F9-91D7-3047D0FD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C7073-0D27-4344-B8E9-95FC032D1C62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63A7D-C477-41B3-B159-440C60809E72}"/>
              </a:ext>
            </a:extLst>
          </p:cNvPr>
          <p:cNvGrpSpPr/>
          <p:nvPr/>
        </p:nvGrpSpPr>
        <p:grpSpPr>
          <a:xfrm>
            <a:off x="1845343" y="90805"/>
            <a:ext cx="1513716" cy="1513716"/>
            <a:chOff x="172984" y="1140211"/>
            <a:chExt cx="3975272" cy="39752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1FDDD2-26C9-4A81-A175-D62B00B4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13CA1-F506-4E10-AF0D-CCF808948BEC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665C7A-9EE6-4F61-AAD5-833685D215F0}"/>
              </a:ext>
            </a:extLst>
          </p:cNvPr>
          <p:cNvGrpSpPr/>
          <p:nvPr/>
        </p:nvGrpSpPr>
        <p:grpSpPr>
          <a:xfrm>
            <a:off x="11636888" y="3815503"/>
            <a:ext cx="1159261" cy="1159261"/>
            <a:chOff x="172984" y="1140211"/>
            <a:chExt cx="3975272" cy="397527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28B000-57E0-4B71-B215-167E024E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909524-3645-4F10-8013-837C09023F0F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B04B1F-860D-404F-A1CB-1E737E0B434F}"/>
              </a:ext>
            </a:extLst>
          </p:cNvPr>
          <p:cNvGrpSpPr/>
          <p:nvPr/>
        </p:nvGrpSpPr>
        <p:grpSpPr>
          <a:xfrm>
            <a:off x="1158714" y="2361097"/>
            <a:ext cx="9874572" cy="2691613"/>
            <a:chOff x="1289304" y="2598405"/>
            <a:chExt cx="9874572" cy="269161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DF87F5-0D5F-4F73-ADF1-26412ED3777F}"/>
                </a:ext>
              </a:extLst>
            </p:cNvPr>
            <p:cNvGrpSpPr/>
            <p:nvPr/>
          </p:nvGrpSpPr>
          <p:grpSpPr>
            <a:xfrm>
              <a:off x="1554603" y="2598405"/>
              <a:ext cx="8970711" cy="902072"/>
              <a:chOff x="1351849" y="1506980"/>
              <a:chExt cx="8970711" cy="902072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3AB52ED-73C0-48A2-AFE5-97C9E2A5B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51849" y="150698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A15DC0-2C7D-4348-AB7C-11FDA38C7DB9}"/>
                  </a:ext>
                </a:extLst>
              </p:cNvPr>
              <p:cNvSpPr txBox="1"/>
              <p:nvPr/>
            </p:nvSpPr>
            <p:spPr>
              <a:xfrm>
                <a:off x="1955800" y="1578055"/>
                <a:ext cx="83667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 algn="just">
                  <a:spcAft>
                    <a:spcPts val="600"/>
                  </a:spcAft>
                  <a:buSzPts val="1000"/>
                  <a:tabLst>
                    <a:tab pos="1371600" algn="l"/>
                  </a:tabLst>
                </a:pP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Android - 2,3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trở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lên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dành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điện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thoại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máy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tính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bảng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bị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&amp;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bộ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mô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phỏng</a:t>
                </a:r>
                <a:r>
                  <a:rPr lang="en-US" sz="2400" b="1" dirty="0">
                    <a:solidFill>
                      <a:srgbClr val="7CB342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).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E023AA-392A-422C-90BE-7E3818382774}"/>
                </a:ext>
              </a:extLst>
            </p:cNvPr>
            <p:cNvGrpSpPr/>
            <p:nvPr/>
          </p:nvGrpSpPr>
          <p:grpSpPr>
            <a:xfrm>
              <a:off x="1289304" y="3343732"/>
              <a:ext cx="9874572" cy="1242360"/>
              <a:chOff x="1086550" y="2358294"/>
              <a:chExt cx="9874572" cy="124236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A912EF2-4999-415C-8B89-C07C901BB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18762" y="2358294"/>
                <a:ext cx="1242360" cy="124236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D6175D-C133-4E3B-9833-CDF60E8AEF47}"/>
                  </a:ext>
                </a:extLst>
              </p:cNvPr>
              <p:cNvSpPr txBox="1"/>
              <p:nvPr/>
            </p:nvSpPr>
            <p:spPr>
              <a:xfrm>
                <a:off x="1086550" y="2636498"/>
                <a:ext cx="931672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2400" b="1">
                    <a:solidFill>
                      <a:srgbClr val="F59F84"/>
                    </a:solidFill>
                  </a:rPr>
                  <a:t>IOS 3+ cho điện thoại (thiết bị &amp; người giả lập) và 3,2+ dành cho máy tính bảng (thiết bị và trình giả lập).</a:t>
                </a:r>
                <a:endParaRPr lang="vi-VN" sz="2400" b="1" dirty="0">
                  <a:solidFill>
                    <a:srgbClr val="F59F84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FEAFDB-BEC9-4535-B392-011AF922B361}"/>
                </a:ext>
              </a:extLst>
            </p:cNvPr>
            <p:cNvGrpSpPr/>
            <p:nvPr/>
          </p:nvGrpSpPr>
          <p:grpSpPr>
            <a:xfrm>
              <a:off x="2177337" y="4611418"/>
              <a:ext cx="6737617" cy="678600"/>
              <a:chOff x="1974583" y="4124300"/>
              <a:chExt cx="6737617" cy="67860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8C11BE1-F6E2-4D27-BDB1-35658983E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74583" y="4124300"/>
                <a:ext cx="682433" cy="6786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8002B7-F291-463D-9FAB-80C72E9A2BCD}"/>
                  </a:ext>
                </a:extLst>
              </p:cNvPr>
              <p:cNvSpPr txBox="1"/>
              <p:nvPr/>
            </p:nvSpPr>
            <p:spPr>
              <a:xfrm>
                <a:off x="2616200" y="423276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>
                    <a:solidFill>
                      <a:srgbClr val="B572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HtmlUnit 2.9 trở lên</a:t>
                </a:r>
                <a:endParaRPr lang="en-US" sz="2400" b="1" dirty="0">
                  <a:solidFill>
                    <a:srgbClr val="B5727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65CFF8-950A-4817-9A49-B449073BAECD}"/>
              </a:ext>
            </a:extLst>
          </p:cNvPr>
          <p:cNvGrpSpPr/>
          <p:nvPr/>
        </p:nvGrpSpPr>
        <p:grpSpPr>
          <a:xfrm>
            <a:off x="3958770" y="1805290"/>
            <a:ext cx="4274460" cy="530480"/>
            <a:chOff x="3831771" y="376511"/>
            <a:chExt cx="4274460" cy="5304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78781F-4080-4FE7-8589-1BCA6A7D80B6}"/>
                </a:ext>
              </a:extLst>
            </p:cNvPr>
            <p:cNvSpPr txBox="1"/>
            <p:nvPr/>
          </p:nvSpPr>
          <p:spPr>
            <a:xfrm>
              <a:off x="3831771" y="376511"/>
              <a:ext cx="42381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HỖ TRỢ TRÌNH </a:t>
              </a:r>
              <a:r>
                <a:rPr lang="en-US" sz="28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DUYỆT:</a:t>
              </a:r>
              <a:endPara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4531D0-5ED9-49ED-B327-4C7D77ECEEDE}"/>
                </a:ext>
              </a:extLst>
            </p:cNvPr>
            <p:cNvSpPr txBox="1"/>
            <p:nvPr/>
          </p:nvSpPr>
          <p:spPr>
            <a:xfrm>
              <a:off x="3868059" y="383771"/>
              <a:ext cx="42381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HỖ TRỢ TRÌNH </a:t>
              </a:r>
              <a:r>
                <a:rPr lang="en-US" sz="2800" b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DUYỆT:</a:t>
              </a:r>
              <a:endPara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C1026B-DF50-49FB-B9A3-A27CD37A2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1"/>
    </mc:Choice>
    <mc:Fallback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35630DD-C5A5-43C0-B149-072B4599C49C}"/>
              </a:ext>
            </a:extLst>
          </p:cNvPr>
          <p:cNvGrpSpPr/>
          <p:nvPr/>
        </p:nvGrpSpPr>
        <p:grpSpPr>
          <a:xfrm>
            <a:off x="-3346582" y="5195254"/>
            <a:ext cx="7020321" cy="7020321"/>
            <a:chOff x="172984" y="1140211"/>
            <a:chExt cx="3975272" cy="39752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F7E8D5-A14E-461E-A3F2-F9AFC432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DE31D-265C-45BA-BFCA-8674EBA88FD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540DF-699D-46BD-881D-5DED56BAB8A4}"/>
              </a:ext>
            </a:extLst>
          </p:cNvPr>
          <p:cNvGrpSpPr/>
          <p:nvPr/>
        </p:nvGrpSpPr>
        <p:grpSpPr>
          <a:xfrm>
            <a:off x="-717145" y="-413306"/>
            <a:ext cx="2398239" cy="2398239"/>
            <a:chOff x="172984" y="1140211"/>
            <a:chExt cx="3975272" cy="3975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BD2DA-4745-45D8-AB26-D3ACDFE3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DDFA47-05E1-4980-8DAF-51AC7C23E817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52C78-086E-4CA2-920B-DEF52D0E5303}"/>
              </a:ext>
            </a:extLst>
          </p:cNvPr>
          <p:cNvGrpSpPr/>
          <p:nvPr/>
        </p:nvGrpSpPr>
        <p:grpSpPr>
          <a:xfrm>
            <a:off x="10029371" y="376511"/>
            <a:ext cx="1301693" cy="1301693"/>
            <a:chOff x="172984" y="1140211"/>
            <a:chExt cx="3975272" cy="39752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CD069-7508-4C8E-9860-58ED7D8F0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CDF422-87C6-444D-ADE1-B5FEDC90CFD0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54AB2E-37B9-46A1-BC55-003E17DFDA72}"/>
              </a:ext>
            </a:extLst>
          </p:cNvPr>
          <p:cNvGrpSpPr/>
          <p:nvPr/>
        </p:nvGrpSpPr>
        <p:grpSpPr>
          <a:xfrm>
            <a:off x="8984343" y="5195254"/>
            <a:ext cx="2738607" cy="2738607"/>
            <a:chOff x="172984" y="1140211"/>
            <a:chExt cx="3975272" cy="39752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0C8F4F-BD36-422C-9698-5FC7F2BB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06E6AD-D360-44B3-A64F-D2280E08AF5A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62098D-4989-46DE-AC2C-2C5714482A8F}"/>
              </a:ext>
            </a:extLst>
          </p:cNvPr>
          <p:cNvGrpSpPr/>
          <p:nvPr/>
        </p:nvGrpSpPr>
        <p:grpSpPr>
          <a:xfrm>
            <a:off x="9274629" y="339544"/>
            <a:ext cx="590493" cy="590493"/>
            <a:chOff x="172984" y="1140211"/>
            <a:chExt cx="3975272" cy="3975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AA566DD-6758-41F9-91D7-3047D0FD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C7073-0D27-4344-B8E9-95FC032D1C62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63A7D-C477-41B3-B159-440C60809E72}"/>
              </a:ext>
            </a:extLst>
          </p:cNvPr>
          <p:cNvGrpSpPr/>
          <p:nvPr/>
        </p:nvGrpSpPr>
        <p:grpSpPr>
          <a:xfrm>
            <a:off x="1845343" y="90805"/>
            <a:ext cx="1513716" cy="1513716"/>
            <a:chOff x="172984" y="1140211"/>
            <a:chExt cx="3975272" cy="39752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1FDDD2-26C9-4A81-A175-D62B00B46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13CA1-F506-4E10-AF0D-CCF808948BEC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665C7A-9EE6-4F61-AAD5-833685D215F0}"/>
              </a:ext>
            </a:extLst>
          </p:cNvPr>
          <p:cNvGrpSpPr/>
          <p:nvPr/>
        </p:nvGrpSpPr>
        <p:grpSpPr>
          <a:xfrm>
            <a:off x="11636888" y="3815503"/>
            <a:ext cx="1159261" cy="1159261"/>
            <a:chOff x="172984" y="1140211"/>
            <a:chExt cx="3975272" cy="397527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28B000-57E0-4B71-B215-167E024E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14" y="1247531"/>
              <a:ext cx="3599011" cy="3760631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909524-3645-4F10-8013-837C09023F0F}"/>
                </a:ext>
              </a:extLst>
            </p:cNvPr>
            <p:cNvSpPr/>
            <p:nvPr/>
          </p:nvSpPr>
          <p:spPr>
            <a:xfrm>
              <a:off x="172984" y="1140211"/>
              <a:ext cx="3975272" cy="3975272"/>
            </a:xfrm>
            <a:prstGeom prst="rect">
              <a:avLst/>
            </a:prstGeom>
            <a:noFill/>
            <a:ln w="19050">
              <a:solidFill>
                <a:srgbClr val="4EC1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B333736-5A5E-4C24-8878-F0B69675F728}"/>
              </a:ext>
            </a:extLst>
          </p:cNvPr>
          <p:cNvGrpSpPr/>
          <p:nvPr/>
        </p:nvGrpSpPr>
        <p:grpSpPr>
          <a:xfrm>
            <a:off x="1428705" y="1986480"/>
            <a:ext cx="9334590" cy="2885040"/>
            <a:chOff x="1428705" y="1804189"/>
            <a:chExt cx="9334590" cy="288504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A15DC0-2C7D-4348-AB7C-11FDA38C7DB9}"/>
                </a:ext>
              </a:extLst>
            </p:cNvPr>
            <p:cNvSpPr txBox="1"/>
            <p:nvPr/>
          </p:nvSpPr>
          <p:spPr>
            <a:xfrm>
              <a:off x="1428705" y="2181784"/>
              <a:ext cx="9334590" cy="577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 algn="just">
                <a:lnSpc>
                  <a:spcPct val="150000"/>
                </a:lnSpc>
                <a:spcAft>
                  <a:spcPts val="600"/>
                </a:spcAft>
                <a:buSzPts val="1000"/>
                <a:tabLst>
                  <a:tab pos="1371600" algn="l"/>
                </a:tabLst>
              </a:pPr>
              <a:r>
                <a:rPr lang="en-US" sz="2400" b="1">
                  <a:solidFill>
                    <a:srgbClr val="253D7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Tất cả các hệ điều hành mà các trình duyệt ở trên có thể chạy.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965CFF8-950A-4817-9A49-B449073BAECD}"/>
                </a:ext>
              </a:extLst>
            </p:cNvPr>
            <p:cNvGrpSpPr/>
            <p:nvPr/>
          </p:nvGrpSpPr>
          <p:grpSpPr>
            <a:xfrm>
              <a:off x="3958769" y="1804189"/>
              <a:ext cx="4609249" cy="524321"/>
              <a:chOff x="3831770" y="375410"/>
              <a:chExt cx="4609249" cy="52432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278781F-4080-4FE7-8589-1BCA6A7D80B6}"/>
                  </a:ext>
                </a:extLst>
              </p:cNvPr>
              <p:cNvSpPr txBox="1"/>
              <p:nvPr/>
            </p:nvSpPr>
            <p:spPr>
              <a:xfrm>
                <a:off x="3831770" y="376511"/>
                <a:ext cx="4430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HỖ TRỢ HỆ ĐIỀU HÀNH</a:t>
                </a:r>
                <a:endParaRPr lang="en-US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4531D0-5ED9-49ED-B327-4C7D77ECEEDE}"/>
                  </a:ext>
                </a:extLst>
              </p:cNvPr>
              <p:cNvSpPr txBox="1"/>
              <p:nvPr/>
            </p:nvSpPr>
            <p:spPr>
              <a:xfrm>
                <a:off x="3864428" y="375410"/>
                <a:ext cx="45765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ea typeface="Segoe UI Black" panose="020B0A02040204020203" pitchFamily="34" charset="0"/>
                    <a:cs typeface="Arial" panose="020B0604020202020204" pitchFamily="34" charset="0"/>
                  </a:rPr>
                  <a:t>HỖ TRỢ HỆ ĐIỀU HÀNH</a:t>
                </a:r>
                <a:endParaRPr lang="en-US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4886526-9437-479A-BCFC-A6FE13C833BD}"/>
                </a:ext>
              </a:extLst>
            </p:cNvPr>
            <p:cNvGrpSpPr/>
            <p:nvPr/>
          </p:nvGrpSpPr>
          <p:grpSpPr>
            <a:xfrm>
              <a:off x="2639898" y="2886546"/>
              <a:ext cx="6912205" cy="1802683"/>
              <a:chOff x="2684649" y="2886546"/>
              <a:chExt cx="6912205" cy="1802683"/>
            </a:xfrm>
          </p:grpSpPr>
          <p:pic>
            <p:nvPicPr>
              <p:cNvPr id="36" name="Picture 35" descr="Icon&#10;&#10;Description automatically generated">
                <a:extLst>
                  <a:ext uri="{FF2B5EF4-FFF2-40B4-BE49-F238E27FC236}">
                    <a16:creationId xmlns:a16="http://schemas.microsoft.com/office/drawing/2014/main" id="{9BB79942-8DA2-4B94-8B7A-60E81BDD7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649" y="2886546"/>
                <a:ext cx="1802683" cy="1802683"/>
              </a:xfrm>
              <a:prstGeom prst="rect">
                <a:avLst/>
              </a:prstGeom>
            </p:spPr>
          </p:pic>
          <p:pic>
            <p:nvPicPr>
              <p:cNvPr id="37" name="Picture 36" descr="Icon&#10;&#10;Description automatically generated">
                <a:extLst>
                  <a:ext uri="{FF2B5EF4-FFF2-40B4-BE49-F238E27FC236}">
                    <a16:creationId xmlns:a16="http://schemas.microsoft.com/office/drawing/2014/main" id="{B2295EAB-7F01-47A8-9240-777428593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9410" y="2886546"/>
                <a:ext cx="1802683" cy="1802683"/>
              </a:xfrm>
              <a:prstGeom prst="rect">
                <a:avLst/>
              </a:prstGeom>
            </p:spPr>
          </p:pic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8DCA2EA6-A70F-4B77-BBFB-AB2004C1B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4171" y="2886546"/>
                <a:ext cx="1802683" cy="1802683"/>
              </a:xfrm>
              <a:prstGeom prst="rect">
                <a:avLst/>
              </a:prstGeom>
            </p:spPr>
          </p:pic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E0F040-CB4B-49B2-B823-002FDD4B4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1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7"/>
    </mc:Choice>
    <mc:Fallback>
      <p:transition spd="slow" advTm="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CBEC33-8465-4BEA-821A-B701D78EAB2D}"/>
              </a:ext>
            </a:extLst>
          </p:cNvPr>
          <p:cNvGrpSpPr/>
          <p:nvPr/>
        </p:nvGrpSpPr>
        <p:grpSpPr>
          <a:xfrm>
            <a:off x="1207316" y="365971"/>
            <a:ext cx="10766653" cy="4525396"/>
            <a:chOff x="946059" y="1358597"/>
            <a:chExt cx="10766653" cy="45253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804F8A0-E5FD-4083-8615-C874DB3A036F}"/>
                </a:ext>
              </a:extLst>
            </p:cNvPr>
            <p:cNvGrpSpPr/>
            <p:nvPr/>
          </p:nvGrpSpPr>
          <p:grpSpPr>
            <a:xfrm>
              <a:off x="6592072" y="1358597"/>
              <a:ext cx="5120640" cy="4525396"/>
              <a:chOff x="6592072" y="1358597"/>
              <a:chExt cx="5120640" cy="452539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A86A647-6662-4E5E-AF20-F67E54A46F92}"/>
                  </a:ext>
                </a:extLst>
              </p:cNvPr>
              <p:cNvSpPr/>
              <p:nvPr/>
            </p:nvSpPr>
            <p:spPr>
              <a:xfrm rot="16200000">
                <a:off x="10282669" y="5078301"/>
                <a:ext cx="1116000" cy="251077"/>
              </a:xfrm>
              <a:prstGeom prst="rect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FE095C-19E3-4965-81FB-F9305764E95E}"/>
                  </a:ext>
                </a:extLst>
              </p:cNvPr>
              <p:cNvSpPr/>
              <p:nvPr/>
            </p:nvSpPr>
            <p:spPr>
              <a:xfrm rot="16200000">
                <a:off x="7559505" y="1909395"/>
                <a:ext cx="1008000" cy="251077"/>
              </a:xfrm>
              <a:prstGeom prst="rect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Arrow: Chevron 35">
                <a:extLst>
                  <a:ext uri="{FF2B5EF4-FFF2-40B4-BE49-F238E27FC236}">
                    <a16:creationId xmlns:a16="http://schemas.microsoft.com/office/drawing/2014/main" id="{88E62D39-FFAD-4B98-9843-F1DF4709E18E}"/>
                  </a:ext>
                </a:extLst>
              </p:cNvPr>
              <p:cNvSpPr/>
              <p:nvPr/>
            </p:nvSpPr>
            <p:spPr>
              <a:xfrm rot="5400000" flipV="1">
                <a:off x="10233344" y="2671495"/>
                <a:ext cx="1224000" cy="251077"/>
              </a:xfrm>
              <a:prstGeom prst="chevron">
                <a:avLst/>
              </a:prstGeom>
              <a:solidFill>
                <a:srgbClr val="296B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942646-7895-40CD-BEB5-15C33930686C}"/>
                  </a:ext>
                </a:extLst>
              </p:cNvPr>
              <p:cNvSpPr txBox="1"/>
              <p:nvPr/>
            </p:nvSpPr>
            <p:spPr>
              <a:xfrm>
                <a:off x="9977974" y="2576306"/>
                <a:ext cx="1734738" cy="210776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296B9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Real Browsers</a:t>
                </a:r>
              </a:p>
              <a:p>
                <a:pPr algn="ctr"/>
                <a:r>
                  <a:rPr lang="en-US" sz="2000" dirty="0"/>
                  <a:t>(Chrome, Firefox, Microsoft Edge,…)</a:t>
                </a:r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0029B32C-C38D-428F-A6C7-A05BEDC5CD54}"/>
                  </a:ext>
                </a:extLst>
              </p:cNvPr>
              <p:cNvSpPr/>
              <p:nvPr/>
            </p:nvSpPr>
            <p:spPr>
              <a:xfrm>
                <a:off x="6592072" y="3495273"/>
                <a:ext cx="2052320" cy="251077"/>
              </a:xfrm>
              <a:prstGeom prst="chevron">
                <a:avLst/>
              </a:prstGeom>
              <a:solidFill>
                <a:srgbClr val="296B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4795BAAA-DFC1-4DB5-B81A-A835847D85E2}"/>
                  </a:ext>
                </a:extLst>
              </p:cNvPr>
              <p:cNvSpPr/>
              <p:nvPr/>
            </p:nvSpPr>
            <p:spPr>
              <a:xfrm rot="16200000">
                <a:off x="7451503" y="4323949"/>
                <a:ext cx="1224000" cy="251077"/>
              </a:xfrm>
              <a:prstGeom prst="chevron">
                <a:avLst/>
              </a:prstGeom>
              <a:solidFill>
                <a:srgbClr val="296B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60332F-29A1-470F-A287-5D51A7B08635}"/>
                  </a:ext>
                </a:extLst>
              </p:cNvPr>
              <p:cNvSpPr txBox="1"/>
              <p:nvPr/>
            </p:nvSpPr>
            <p:spPr>
              <a:xfrm>
                <a:off x="7037342" y="2557553"/>
                <a:ext cx="2052320" cy="212651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rgbClr val="296B9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Browser Drivers</a:t>
                </a:r>
              </a:p>
              <a:p>
                <a:pPr algn="ctr"/>
                <a:r>
                  <a:rPr lang="en-US" sz="2000" dirty="0"/>
                  <a:t>(Chrome Driver, Firefox Driver, Microsoft Edge Driver,…)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030B81B-7659-4619-8F44-89295E5BC7F0}"/>
                  </a:ext>
                </a:extLst>
              </p:cNvPr>
              <p:cNvSpPr/>
              <p:nvPr/>
            </p:nvSpPr>
            <p:spPr>
              <a:xfrm>
                <a:off x="7937963" y="1358597"/>
                <a:ext cx="3028243" cy="278925"/>
              </a:xfrm>
              <a:prstGeom prst="rect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>
                <a:extLst>
                  <a:ext uri="{FF2B5EF4-FFF2-40B4-BE49-F238E27FC236}">
                    <a16:creationId xmlns:a16="http://schemas.microsoft.com/office/drawing/2014/main" id="{57080AA6-ABCB-4BA0-B3CE-746388833FE3}"/>
                  </a:ext>
                </a:extLst>
              </p:cNvPr>
              <p:cNvSpPr/>
              <p:nvPr/>
            </p:nvSpPr>
            <p:spPr>
              <a:xfrm rot="5400000" flipV="1">
                <a:off x="10395345" y="1685995"/>
                <a:ext cx="900000" cy="251077"/>
              </a:xfrm>
              <a:prstGeom prst="chevron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76A674-3358-46EC-AE3E-EEE0D75285A6}"/>
                  </a:ext>
                </a:extLst>
              </p:cNvPr>
              <p:cNvSpPr/>
              <p:nvPr/>
            </p:nvSpPr>
            <p:spPr>
              <a:xfrm>
                <a:off x="7939027" y="5632916"/>
                <a:ext cx="3032921" cy="251077"/>
              </a:xfrm>
              <a:prstGeom prst="rect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3ED9B7F7-7EEE-47C8-AD3E-AE846589D659}"/>
                  </a:ext>
                </a:extLst>
              </p:cNvPr>
              <p:cNvSpPr/>
              <p:nvPr/>
            </p:nvSpPr>
            <p:spPr>
              <a:xfrm rot="16200000">
                <a:off x="7667504" y="5274131"/>
                <a:ext cx="792000" cy="251077"/>
              </a:xfrm>
              <a:prstGeom prst="chevron">
                <a:avLst/>
              </a:prstGeom>
              <a:solidFill>
                <a:srgbClr val="009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729F9B-C34E-451F-9D90-96038D4661B5}"/>
                </a:ext>
              </a:extLst>
            </p:cNvPr>
            <p:cNvGrpSpPr/>
            <p:nvPr/>
          </p:nvGrpSpPr>
          <p:grpSpPr>
            <a:xfrm>
              <a:off x="946059" y="2853343"/>
              <a:ext cx="5703200" cy="1473563"/>
              <a:chOff x="946059" y="2853343"/>
              <a:chExt cx="5703200" cy="1473563"/>
            </a:xfrm>
          </p:grpSpPr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0D8B3BE3-94E1-47E4-9FC1-04EA50EBF16D}"/>
                  </a:ext>
                </a:extLst>
              </p:cNvPr>
              <p:cNvSpPr/>
              <p:nvPr/>
            </p:nvSpPr>
            <p:spPr>
              <a:xfrm>
                <a:off x="1236113" y="3503303"/>
                <a:ext cx="2966720" cy="251077"/>
              </a:xfrm>
              <a:prstGeom prst="chevr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FF8A94-E181-43A7-91B8-0E762298976D}"/>
                  </a:ext>
                </a:extLst>
              </p:cNvPr>
              <p:cNvSpPr txBox="1"/>
              <p:nvPr/>
            </p:nvSpPr>
            <p:spPr>
              <a:xfrm>
                <a:off x="1682689" y="2862675"/>
                <a:ext cx="2052320" cy="1464231"/>
              </a:xfrm>
              <a:prstGeom prst="roundRect">
                <a:avLst/>
              </a:prstGeom>
              <a:solidFill>
                <a:srgbClr val="FFFF66"/>
              </a:solidFill>
              <a:ln w="57150"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Selenium Client Libraries</a:t>
                </a:r>
              </a:p>
              <a:p>
                <a:pPr algn="ctr"/>
                <a:r>
                  <a:rPr lang="en-US" sz="2000" dirty="0"/>
                  <a:t>(Python, C#, Java, Perl,…)</a:t>
                </a:r>
              </a:p>
            </p:txBody>
          </p:sp>
          <p:sp>
            <p:nvSpPr>
              <p:cNvPr id="14" name="Arrow: Chevron 13">
                <a:extLst>
                  <a:ext uri="{FF2B5EF4-FFF2-40B4-BE49-F238E27FC236}">
                    <a16:creationId xmlns:a16="http://schemas.microsoft.com/office/drawing/2014/main" id="{CD291F95-FB4B-4396-BBE8-CE874B45EAF6}"/>
                  </a:ext>
                </a:extLst>
              </p:cNvPr>
              <p:cNvSpPr/>
              <p:nvPr/>
            </p:nvSpPr>
            <p:spPr>
              <a:xfrm>
                <a:off x="4149899" y="3493971"/>
                <a:ext cx="2499360" cy="251077"/>
              </a:xfrm>
              <a:prstGeom prst="chevron">
                <a:avLst/>
              </a:prstGeom>
              <a:solidFill>
                <a:srgbClr val="37CE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582A9D-5E6B-4B64-85EB-59845B084495}"/>
                  </a:ext>
                </a:extLst>
              </p:cNvPr>
              <p:cNvSpPr txBox="1"/>
              <p:nvPr/>
            </p:nvSpPr>
            <p:spPr>
              <a:xfrm>
                <a:off x="4596475" y="2853343"/>
                <a:ext cx="1687024" cy="1464231"/>
              </a:xfrm>
              <a:prstGeom prst="roundRect">
                <a:avLst/>
              </a:prstGeom>
              <a:solidFill>
                <a:srgbClr val="D1F7F0"/>
              </a:solidFill>
              <a:ln w="57150">
                <a:solidFill>
                  <a:srgbClr val="37CEC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b="1" dirty="0"/>
              </a:p>
              <a:p>
                <a:pPr algn="ctr"/>
                <a:r>
                  <a:rPr lang="en-US" sz="2000" b="1" dirty="0"/>
                  <a:t>JSON Wire Protocol</a:t>
                </a:r>
              </a:p>
              <a:p>
                <a:pPr algn="ctr"/>
                <a:endParaRPr lang="en-US" sz="2000" b="1" dirty="0"/>
              </a:p>
            </p:txBody>
          </p:sp>
          <p:sp>
            <p:nvSpPr>
              <p:cNvPr id="42" name="Arrow: Pentagon 41">
                <a:extLst>
                  <a:ext uri="{FF2B5EF4-FFF2-40B4-BE49-F238E27FC236}">
                    <a16:creationId xmlns:a16="http://schemas.microsoft.com/office/drawing/2014/main" id="{33A901F5-E501-4C8C-B0E1-CB80B2C65364}"/>
                  </a:ext>
                </a:extLst>
              </p:cNvPr>
              <p:cNvSpPr/>
              <p:nvPr/>
            </p:nvSpPr>
            <p:spPr>
              <a:xfrm>
                <a:off x="946059" y="3507166"/>
                <a:ext cx="360000" cy="251077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69C3FFE-E38E-4CC5-A135-3E4472332C00}"/>
              </a:ext>
            </a:extLst>
          </p:cNvPr>
          <p:cNvSpPr txBox="1"/>
          <p:nvPr/>
        </p:nvSpPr>
        <p:spPr>
          <a:xfrm>
            <a:off x="4181833" y="3814158"/>
            <a:ext cx="2468965" cy="666096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0AA5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CẤU TRÚC</a:t>
            </a:r>
            <a:endParaRPr 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3F2B2-0E14-43D4-948F-5EB9D123A95D}"/>
              </a:ext>
            </a:extLst>
          </p:cNvPr>
          <p:cNvSpPr txBox="1"/>
          <p:nvPr/>
        </p:nvSpPr>
        <p:spPr>
          <a:xfrm>
            <a:off x="654629" y="644896"/>
            <a:ext cx="5434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⚠Gồm 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component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FBE3-E9BD-43CA-AB21-6E2A934A0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08" y="3721503"/>
            <a:ext cx="2252074" cy="288815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DBF29F9-D19E-4EB8-A4DE-BEEB207746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03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91361A3-D04F-44F4-8ED1-C8E7DFD0E349}"/>
              </a:ext>
            </a:extLst>
          </p:cNvPr>
          <p:cNvGrpSpPr/>
          <p:nvPr/>
        </p:nvGrpSpPr>
        <p:grpSpPr>
          <a:xfrm>
            <a:off x="546968" y="406648"/>
            <a:ext cx="11117942" cy="4812249"/>
            <a:chOff x="599103" y="443701"/>
            <a:chExt cx="11117942" cy="48122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59EA0AC-C170-43BE-A07E-5CF4568A9EBB}"/>
                </a:ext>
              </a:extLst>
            </p:cNvPr>
            <p:cNvSpPr txBox="1"/>
            <p:nvPr/>
          </p:nvSpPr>
          <p:spPr>
            <a:xfrm>
              <a:off x="599103" y="4424953"/>
              <a:ext cx="111179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0480" marR="30480" algn="just">
                <a:spcAft>
                  <a:spcPts val="1200"/>
                </a:spcAft>
              </a:pPr>
              <a:r>
                <a:rPr lang="en-US" sz="240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🟡 </a:t>
              </a:r>
              <a:r>
                <a:rPr lang="vi-VN" sz="2400" b="1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Selenium Client Libraries</a:t>
              </a:r>
              <a:r>
                <a:rPr lang="vi-VN" sz="2400">
                  <a:solidFill>
                    <a:srgbClr val="00206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/Language Bindings: cung cấp hỗ trợ cho nhiều thư viện như Ruby, Python, Java…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4C0A29-A853-4C81-860F-6F4F3B2881A2}"/>
                </a:ext>
              </a:extLst>
            </p:cNvPr>
            <p:cNvGrpSpPr/>
            <p:nvPr/>
          </p:nvGrpSpPr>
          <p:grpSpPr>
            <a:xfrm>
              <a:off x="661177" y="443701"/>
              <a:ext cx="10993795" cy="3581407"/>
              <a:chOff x="599103" y="443701"/>
              <a:chExt cx="10993795" cy="358140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0A54F8-842F-4A9B-8847-F6960BABF476}"/>
                  </a:ext>
                </a:extLst>
              </p:cNvPr>
              <p:cNvSpPr/>
              <p:nvPr/>
            </p:nvSpPr>
            <p:spPr>
              <a:xfrm>
                <a:off x="3372002" y="1422400"/>
                <a:ext cx="2143427" cy="1582058"/>
              </a:xfrm>
              <a:prstGeom prst="rect">
                <a:avLst/>
              </a:prstGeom>
              <a:solidFill>
                <a:srgbClr val="FFFF66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F6BE090-7290-4BFF-8DE9-84CA8E58E981}"/>
                  </a:ext>
                </a:extLst>
              </p:cNvPr>
              <p:cNvGrpSpPr/>
              <p:nvPr/>
            </p:nvGrpSpPr>
            <p:grpSpPr>
              <a:xfrm>
                <a:off x="599103" y="443701"/>
                <a:ext cx="10993795" cy="3581407"/>
                <a:chOff x="486165" y="443701"/>
                <a:chExt cx="10993795" cy="358140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6C8FBE3-E9BD-43CA-AB21-6E2A934A0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6165" y="790326"/>
                  <a:ext cx="2252074" cy="2888156"/>
                </a:xfrm>
                <a:prstGeom prst="rect">
                  <a:avLst/>
                </a:prstGeom>
              </p:spPr>
            </p:pic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CDE64EFC-A6C5-4B1B-9A26-3722D31742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1885" y="443701"/>
                  <a:ext cx="8548075" cy="358140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1D57A8-C145-4F12-BF54-2211D4401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5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0"/>
    </mc:Choice>
    <mc:Fallback>
      <p:transition spd="slow" advTm="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C466B3-B534-4C22-BE03-81D83564C920}"/>
              </a:ext>
            </a:extLst>
          </p:cNvPr>
          <p:cNvGrpSpPr/>
          <p:nvPr/>
        </p:nvGrpSpPr>
        <p:grpSpPr>
          <a:xfrm>
            <a:off x="599103" y="443701"/>
            <a:ext cx="10993795" cy="5970598"/>
            <a:chOff x="599103" y="443701"/>
            <a:chExt cx="10993795" cy="59705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A9678D-A844-437A-A227-0F5A7097DFC9}"/>
                </a:ext>
              </a:extLst>
            </p:cNvPr>
            <p:cNvSpPr/>
            <p:nvPr/>
          </p:nvSpPr>
          <p:spPr>
            <a:xfrm>
              <a:off x="5515429" y="1422400"/>
              <a:ext cx="2143427" cy="1582058"/>
            </a:xfrm>
            <a:prstGeom prst="rect">
              <a:avLst/>
            </a:prstGeom>
            <a:solidFill>
              <a:srgbClr val="FFFF66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E64EFC-A6C5-4B1B-9A26-3722D317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4823" y="443701"/>
              <a:ext cx="8548075" cy="3581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8FBE3-E9BD-43CA-AB21-6E2A934A0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103" y="790326"/>
              <a:ext cx="2252074" cy="288815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F52524-A030-4041-8750-5D3DCE4A7BCA}"/>
                </a:ext>
              </a:extLst>
            </p:cNvPr>
            <p:cNvSpPr txBox="1"/>
            <p:nvPr/>
          </p:nvSpPr>
          <p:spPr>
            <a:xfrm>
              <a:off x="805952" y="4105975"/>
              <a:ext cx="1058672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🔵 </a:t>
              </a:r>
              <a:r>
                <a:rPr lang="vi-VN" sz="2400" b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 </a:t>
              </a:r>
              <a:r>
                <a:rPr lang="vi-VN" sz="2400" b="1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wire</a:t>
              </a:r>
              <a:r>
                <a:rPr lang="vi-VN" sz="2400" b="1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b="1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protocol</a:t>
              </a:r>
              <a:r>
                <a:rPr lang="vi-VN" sz="2400" b="1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b="1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</a:t>
              </a:r>
              <a:r>
                <a:rPr lang="vi-VN" sz="2400" b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HTTP</a:t>
              </a:r>
              <a:endParaRPr lang="en-US" sz="2400" b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US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vi-VN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 </a:t>
              </a:r>
              <a:r>
                <a:rPr lang="en-US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vi-VN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JavaScript Object Notation</a:t>
              </a:r>
              <a:r>
                <a:rPr lang="en-US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vi-VN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là một tiêu chuẩn mở cung cấp một cơ chế vận chuyển để truyền dữ liệu giữa máy khách và máy chủ trên web.</a:t>
              </a:r>
              <a:endParaRPr lang="en-US" sz="240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US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</a:t>
              </a:r>
              <a:r>
                <a:rPr lang="vi-VN" sz="240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 phục vụ như một API REST (Chuyển trạng thái đại diện) trao đổi thông tin giữa các máy chủ HTTP.</a:t>
              </a:r>
              <a:endParaRPr lang="en-US" sz="240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endParaRPr lang="vi-VN" sz="2400" b="1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6C0479-E14B-40B0-A1A5-8F306FFE9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94"/>
    </mc:Choice>
    <mc:Fallback>
      <p:transition spd="slow" advTm="2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AA9678D-A844-437A-A227-0F5A7097DFC9}"/>
              </a:ext>
            </a:extLst>
          </p:cNvPr>
          <p:cNvSpPr/>
          <p:nvPr/>
        </p:nvSpPr>
        <p:spPr>
          <a:xfrm>
            <a:off x="7663543" y="1233714"/>
            <a:ext cx="2027313" cy="1988457"/>
          </a:xfrm>
          <a:prstGeom prst="rect">
            <a:avLst/>
          </a:prstGeom>
          <a:solidFill>
            <a:srgbClr val="FFFF66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64EFC-A6C5-4B1B-9A26-3722D317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23" y="394006"/>
            <a:ext cx="8548075" cy="3581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8FBE3-E9BD-43CA-AB21-6E2A934A0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03" y="790326"/>
            <a:ext cx="2252074" cy="2888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29EF57-A015-426D-93C3-667F184D1760}"/>
              </a:ext>
            </a:extLst>
          </p:cNvPr>
          <p:cNvSpPr txBox="1"/>
          <p:nvPr/>
        </p:nvSpPr>
        <p:spPr>
          <a:xfrm>
            <a:off x="805952" y="4105975"/>
            <a:ext cx="10586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🔴 </a:t>
            </a:r>
            <a:r>
              <a:rPr lang="vi-VN" sz="2400" b="1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r>
              <a:rPr lang="vi-VN" sz="2400" b="1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endParaRPr lang="en-US" sz="2400" b="1" dirty="0">
              <a:solidFill>
                <a:srgbClr val="253D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cung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tương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tương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riêng cho ngôn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 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 C #,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v.v</a:t>
            </a:r>
            <a:r>
              <a: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DF4813-DA51-446B-B1F4-2C1BDC213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2"/>
    </mc:Choice>
    <mc:Fallback>
      <p:transition spd="slow" advTm="2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1B8824-8475-4E66-94C2-85F8D8946D50}"/>
              </a:ext>
            </a:extLst>
          </p:cNvPr>
          <p:cNvGrpSpPr/>
          <p:nvPr/>
        </p:nvGrpSpPr>
        <p:grpSpPr>
          <a:xfrm>
            <a:off x="591730" y="411290"/>
            <a:ext cx="11187442" cy="3581407"/>
            <a:chOff x="502279" y="997699"/>
            <a:chExt cx="11187442" cy="358140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A9678D-A844-437A-A227-0F5A7097DFC9}"/>
                </a:ext>
              </a:extLst>
            </p:cNvPr>
            <p:cNvSpPr/>
            <p:nvPr/>
          </p:nvSpPr>
          <p:spPr>
            <a:xfrm>
              <a:off x="9889005" y="1816740"/>
              <a:ext cx="1800716" cy="1988457"/>
            </a:xfrm>
            <a:prstGeom prst="rect">
              <a:avLst/>
            </a:prstGeom>
            <a:solidFill>
              <a:srgbClr val="FFFF66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E64EFC-A6C5-4B1B-9A26-3722D317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7999" y="997699"/>
              <a:ext cx="8548075" cy="3581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8FBE3-E9BD-43CA-AB21-6E2A934A0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279" y="1344324"/>
              <a:ext cx="2252074" cy="28881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29EF57-A015-426D-93C3-667F184D1760}"/>
              </a:ext>
            </a:extLst>
          </p:cNvPr>
          <p:cNvSpPr txBox="1"/>
          <p:nvPr/>
        </p:nvSpPr>
        <p:spPr>
          <a:xfrm>
            <a:off x="709128" y="4659973"/>
            <a:ext cx="1058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✳ </a:t>
            </a:r>
            <a:r>
              <a:rPr lang="vi-VN" sz="2400" b="1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  <a:endParaRPr lang="en-US" sz="2400" b="1">
              <a:solidFill>
                <a:srgbClr val="253D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240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Selenium webdriver hỗ trợ nhiều trình duyệt khác nhau: Chrome, Firefox, Internet explore, Microsoft Edge,…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839A68-DA14-40A3-91A9-E6F7279827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1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9"/>
    </mc:Choice>
    <mc:Fallback>
      <p:transition spd="slow" advTm="1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4904B67-B56A-47A5-81B0-D73DA6119C49}"/>
              </a:ext>
            </a:extLst>
          </p:cNvPr>
          <p:cNvGrpSpPr/>
          <p:nvPr/>
        </p:nvGrpSpPr>
        <p:grpSpPr>
          <a:xfrm>
            <a:off x="249256" y="68919"/>
            <a:ext cx="11693489" cy="6720162"/>
            <a:chOff x="221027" y="137838"/>
            <a:chExt cx="11693489" cy="672016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0F793C-0711-4C3C-8396-7C423A2619F6}"/>
                </a:ext>
              </a:extLst>
            </p:cNvPr>
            <p:cNvGrpSpPr/>
            <p:nvPr/>
          </p:nvGrpSpPr>
          <p:grpSpPr>
            <a:xfrm>
              <a:off x="2843825" y="1061749"/>
              <a:ext cx="9070691" cy="1938992"/>
              <a:chOff x="2843825" y="1061749"/>
              <a:chExt cx="9070691" cy="193899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215629-E8AE-4BBC-91FD-3C11F8A16104}"/>
                  </a:ext>
                </a:extLst>
              </p:cNvPr>
              <p:cNvSpPr txBox="1"/>
              <p:nvPr/>
            </p:nvSpPr>
            <p:spPr>
              <a:xfrm>
                <a:off x="2843825" y="1061749"/>
                <a:ext cx="71918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✅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Đây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một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trong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những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công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cụ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ã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nguồn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mở</a:t>
                </a:r>
                <a:r>
                  <a:rPr lang="vi-VN" sz="2400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phổ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biến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nhất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rất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dễ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bắt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để</a:t>
                </a:r>
                <a:r>
                  <a:rPr lang="en-US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kiểm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thử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ứng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dụng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dựa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trên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Nó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cũng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cho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phép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bạn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thực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hiện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kiểm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tra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khả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năng tương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thích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nhiều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duyệt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  <p:pic>
            <p:nvPicPr>
              <p:cNvPr id="8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670A50BA-B4C4-4C73-B374-A3062096C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88188" y="1279506"/>
                <a:ext cx="1826328" cy="1503478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5197F7-EDE5-4A85-90F1-C30608283DC2}"/>
                </a:ext>
              </a:extLst>
            </p:cNvPr>
            <p:cNvGrpSpPr/>
            <p:nvPr/>
          </p:nvGrpSpPr>
          <p:grpSpPr>
            <a:xfrm>
              <a:off x="279083" y="3068528"/>
              <a:ext cx="10799655" cy="830997"/>
              <a:chOff x="279083" y="3047867"/>
              <a:chExt cx="10799655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144146-982A-47D0-89CF-55AEBD301783}"/>
                  </a:ext>
                </a:extLst>
              </p:cNvPr>
              <p:cNvSpPr txBox="1"/>
              <p:nvPr/>
            </p:nvSpPr>
            <p:spPr>
              <a:xfrm>
                <a:off x="279083" y="3047867"/>
                <a:ext cx="8197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✅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Hỗ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trợ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nhiều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hệ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điều</a:t>
                </a:r>
                <a:r>
                  <a:rPr lang="vi-VN" sz="2400" b="1" dirty="0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2400" b="1" dirty="0" err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hành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như Windows,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Linux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Unix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vi-VN" sz="2400" dirty="0" err="1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v.v</a:t>
                </a:r>
                <a:r>
                  <a:rPr lang="vi-VN" sz="2400" dirty="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B363044-C5A8-4A67-B35A-C53BF935A306}"/>
                  </a:ext>
                </a:extLst>
              </p:cNvPr>
              <p:cNvGrpSpPr/>
              <p:nvPr/>
            </p:nvGrpSpPr>
            <p:grpSpPr>
              <a:xfrm>
                <a:off x="8635418" y="3096066"/>
                <a:ext cx="2443320" cy="734598"/>
                <a:chOff x="8570829" y="3331636"/>
                <a:chExt cx="3647211" cy="1096554"/>
              </a:xfrm>
            </p:grpSpPr>
            <p:pic>
              <p:nvPicPr>
                <p:cNvPr id="16" name="Picture 15" descr="Icon&#10;&#10;Description automatically generated">
                  <a:extLst>
                    <a:ext uri="{FF2B5EF4-FFF2-40B4-BE49-F238E27FC236}">
                      <a16:creationId xmlns:a16="http://schemas.microsoft.com/office/drawing/2014/main" id="{689B5548-5550-4E1B-86FB-92FF2C9EA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0829" y="3331636"/>
                  <a:ext cx="1096554" cy="1096554"/>
                </a:xfrm>
                <a:prstGeom prst="rect">
                  <a:avLst/>
                </a:prstGeom>
              </p:spPr>
            </p:pic>
            <p:pic>
              <p:nvPicPr>
                <p:cNvPr id="17" name="Picture 16" descr="Icon&#10;&#10;Description automatically generated">
                  <a:extLst>
                    <a:ext uri="{FF2B5EF4-FFF2-40B4-BE49-F238E27FC236}">
                      <a16:creationId xmlns:a16="http://schemas.microsoft.com/office/drawing/2014/main" id="{94CE9A60-71E4-4D0E-A0A9-8774E3A1C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6158" y="3331636"/>
                  <a:ext cx="1096554" cy="1096554"/>
                </a:xfrm>
                <a:prstGeom prst="rect">
                  <a:avLst/>
                </a:prstGeom>
              </p:spPr>
            </p:pic>
            <p:pic>
              <p:nvPicPr>
                <p:cNvPr id="18" name="Picture 17" descr="Icon&#10;&#10;Description automatically generated">
                  <a:extLst>
                    <a:ext uri="{FF2B5EF4-FFF2-40B4-BE49-F238E27FC236}">
                      <a16:creationId xmlns:a16="http://schemas.microsoft.com/office/drawing/2014/main" id="{942D719F-1753-463D-934E-0839CCC93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21486" y="3331636"/>
                  <a:ext cx="1096554" cy="109655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A1F602B-3F18-410E-8689-C27F003B1261}"/>
                </a:ext>
              </a:extLst>
            </p:cNvPr>
            <p:cNvGrpSpPr/>
            <p:nvPr/>
          </p:nvGrpSpPr>
          <p:grpSpPr>
            <a:xfrm>
              <a:off x="674912" y="3967312"/>
              <a:ext cx="11239604" cy="1268389"/>
              <a:chOff x="526946" y="3830725"/>
              <a:chExt cx="11239604" cy="126838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5623A4-5553-4846-8987-0DE6682FC439}"/>
                  </a:ext>
                </a:extLst>
              </p:cNvPr>
              <p:cNvSpPr txBox="1"/>
              <p:nvPr/>
            </p:nvSpPr>
            <p:spPr>
              <a:xfrm>
                <a:off x="3569290" y="4049421"/>
                <a:ext cx="8197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✅</a:t>
                </a:r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Khả năng </a:t>
                </a:r>
                <a:r>
                  <a:rPr lang="vi-VN" sz="2400" b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tương thích với một loạt các ngôn ngữ lập trình</a:t>
                </a:r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Python, Java, Perl, Ruby, v.v.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D076D1F-89E8-43EE-A6A9-22232DCC3AE7}"/>
                  </a:ext>
                </a:extLst>
              </p:cNvPr>
              <p:cNvGrpSpPr/>
              <p:nvPr/>
            </p:nvGrpSpPr>
            <p:grpSpPr>
              <a:xfrm>
                <a:off x="526946" y="3830725"/>
                <a:ext cx="2704154" cy="1268389"/>
                <a:chOff x="8969661" y="4428190"/>
                <a:chExt cx="2627253" cy="1232319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20BDB06-6D1B-465D-8FF7-C7BAB3D07028}"/>
                    </a:ext>
                  </a:extLst>
                </p:cNvPr>
                <p:cNvGrpSpPr/>
                <p:nvPr/>
              </p:nvGrpSpPr>
              <p:grpSpPr>
                <a:xfrm>
                  <a:off x="9307416" y="4428190"/>
                  <a:ext cx="2080241" cy="627073"/>
                  <a:chOff x="936612" y="5325908"/>
                  <a:chExt cx="2568906" cy="774378"/>
                </a:xfrm>
              </p:grpSpPr>
              <p:pic>
                <p:nvPicPr>
                  <p:cNvPr id="26" name="Picture 25" descr="Icon&#10;&#10;Description automatically generated">
                    <a:extLst>
                      <a:ext uri="{FF2B5EF4-FFF2-40B4-BE49-F238E27FC236}">
                        <a16:creationId xmlns:a16="http://schemas.microsoft.com/office/drawing/2014/main" id="{C0F432EA-8051-469B-9495-55DDE011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33876" y="5325908"/>
                    <a:ext cx="774378" cy="774378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 descr="Logo&#10;&#10;Description automatically generated">
                    <a:extLst>
                      <a:ext uri="{FF2B5EF4-FFF2-40B4-BE49-F238E27FC236}">
                        <a16:creationId xmlns:a16="http://schemas.microsoft.com/office/drawing/2014/main" id="{00706438-9996-4FC3-86F4-9D219FD64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6612" y="5325908"/>
                    <a:ext cx="774378" cy="77437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 descr="Logo&#10;&#10;Description automatically generated">
                    <a:extLst>
                      <a:ext uri="{FF2B5EF4-FFF2-40B4-BE49-F238E27FC236}">
                        <a16:creationId xmlns:a16="http://schemas.microsoft.com/office/drawing/2014/main" id="{9D36C249-F689-4E42-A4B1-810A812F9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1140" y="5325908"/>
                    <a:ext cx="774378" cy="77437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006D0D69-A22F-4EAB-A11F-A910D76B71B5}"/>
                    </a:ext>
                  </a:extLst>
                </p:cNvPr>
                <p:cNvGrpSpPr/>
                <p:nvPr/>
              </p:nvGrpSpPr>
              <p:grpSpPr>
                <a:xfrm>
                  <a:off x="8969661" y="5033436"/>
                  <a:ext cx="2627253" cy="627073"/>
                  <a:chOff x="3628404" y="5325908"/>
                  <a:chExt cx="3244416" cy="774378"/>
                </a:xfrm>
              </p:grpSpPr>
              <p:pic>
                <p:nvPicPr>
                  <p:cNvPr id="29" name="Picture 28" descr="Icon&#10;&#10;Description automatically generated">
                    <a:extLst>
                      <a:ext uri="{FF2B5EF4-FFF2-40B4-BE49-F238E27FC236}">
                        <a16:creationId xmlns:a16="http://schemas.microsoft.com/office/drawing/2014/main" id="{D21F0CD6-965F-4030-82B5-CA139EEFF7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8404" y="5325908"/>
                    <a:ext cx="774378" cy="774378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Graphical user interface, text&#10;&#10;Description automatically generated">
                    <a:extLst>
                      <a:ext uri="{FF2B5EF4-FFF2-40B4-BE49-F238E27FC236}">
                        <a16:creationId xmlns:a16="http://schemas.microsoft.com/office/drawing/2014/main" id="{E567F98B-37BE-414B-9E3C-D85CC9F40E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17" t="7141" r="22417" b="7141"/>
                  <a:stretch/>
                </p:blipFill>
                <p:spPr>
                  <a:xfrm>
                    <a:off x="4525668" y="5325908"/>
                    <a:ext cx="1449886" cy="774378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B6B14175-EB83-4901-9119-2DC13BE16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8442" y="5325908"/>
                    <a:ext cx="774378" cy="7743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4397D44-4F3C-4C28-912D-41C846296871}"/>
                </a:ext>
              </a:extLst>
            </p:cNvPr>
            <p:cNvGrpSpPr/>
            <p:nvPr/>
          </p:nvGrpSpPr>
          <p:grpSpPr>
            <a:xfrm>
              <a:off x="279083" y="5303488"/>
              <a:ext cx="11610545" cy="1554512"/>
              <a:chOff x="279083" y="4901909"/>
              <a:chExt cx="11610545" cy="155451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9C5E4C-A36D-4D27-BB43-082A2BCB3FCE}"/>
                  </a:ext>
                </a:extLst>
              </p:cNvPr>
              <p:cNvSpPr txBox="1"/>
              <p:nvPr/>
            </p:nvSpPr>
            <p:spPr>
              <a:xfrm>
                <a:off x="279083" y="5079001"/>
                <a:ext cx="8696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✅</a:t>
                </a:r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Cung cấp </a:t>
                </a:r>
                <a:r>
                  <a:rPr lang="vi-VN" sz="2400" b="1">
                    <a:solidFill>
                      <a:srgbClr val="253D7F"/>
                    </a:solidFill>
                    <a:highlight>
                      <a:srgbClr val="FFFF66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hỗ trợ cho các trình duyệt hiện đại</a:t>
                </a:r>
                <a:r>
                  <a:rPr lang="vi-VN" sz="2400">
                    <a:solidFill>
                      <a:srgbClr val="253D7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như Chrome, Firefox, Opera, Safari và Internet Explorer, Microsoft Edge,…</a:t>
                </a: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054E917-D9DE-4E56-BC3E-167E6AE5D7E6}"/>
                  </a:ext>
                </a:extLst>
              </p:cNvPr>
              <p:cNvGrpSpPr/>
              <p:nvPr/>
            </p:nvGrpSpPr>
            <p:grpSpPr>
              <a:xfrm>
                <a:off x="9313606" y="4901909"/>
                <a:ext cx="2576022" cy="1554512"/>
                <a:chOff x="9065835" y="4878944"/>
                <a:chExt cx="2576022" cy="1554512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618CCEF2-F7D9-47BE-80DF-2D566167B0F1}"/>
                    </a:ext>
                  </a:extLst>
                </p:cNvPr>
                <p:cNvGrpSpPr/>
                <p:nvPr/>
              </p:nvGrpSpPr>
              <p:grpSpPr>
                <a:xfrm>
                  <a:off x="9065835" y="4878944"/>
                  <a:ext cx="2576022" cy="759308"/>
                  <a:chOff x="9112711" y="4878944"/>
                  <a:chExt cx="2576022" cy="759308"/>
                </a:xfrm>
              </p:grpSpPr>
              <p:pic>
                <p:nvPicPr>
                  <p:cNvPr id="37" name="Picture 36" descr="Icon&#10;&#10;Description automatically generated">
                    <a:extLst>
                      <a:ext uri="{FF2B5EF4-FFF2-40B4-BE49-F238E27FC236}">
                        <a16:creationId xmlns:a16="http://schemas.microsoft.com/office/drawing/2014/main" id="{2E3F09DC-FFD6-4110-8B72-F22739CC4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2711" y="4916204"/>
                    <a:ext cx="722048" cy="722048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280DF56C-4C6E-4396-800F-067F9747B4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9698" y="4928624"/>
                    <a:ext cx="722048" cy="68053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Icon&#10;&#10;Description automatically generated">
                    <a:extLst>
                      <a:ext uri="{FF2B5EF4-FFF2-40B4-BE49-F238E27FC236}">
                        <a16:creationId xmlns:a16="http://schemas.microsoft.com/office/drawing/2014/main" id="{3641A5D8-9D9C-4196-B629-25C11BB998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66685" y="4878944"/>
                    <a:ext cx="722048" cy="7220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6CDA5BA-3F64-43C7-9DF0-58ABABAAFE7D}"/>
                    </a:ext>
                  </a:extLst>
                </p:cNvPr>
                <p:cNvGrpSpPr/>
                <p:nvPr/>
              </p:nvGrpSpPr>
              <p:grpSpPr>
                <a:xfrm>
                  <a:off x="9065836" y="5686568"/>
                  <a:ext cx="2576021" cy="746888"/>
                  <a:chOff x="9018959" y="5686568"/>
                  <a:chExt cx="2576021" cy="746888"/>
                </a:xfrm>
              </p:grpSpPr>
              <p:pic>
                <p:nvPicPr>
                  <p:cNvPr id="40" name="Picture 39" descr="Icon&#10;&#10;Description automatically generated">
                    <a:extLst>
                      <a:ext uri="{FF2B5EF4-FFF2-40B4-BE49-F238E27FC236}">
                        <a16:creationId xmlns:a16="http://schemas.microsoft.com/office/drawing/2014/main" id="{74F9ABF6-6E8E-4223-A442-ABC20EECB5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18959" y="5686568"/>
                    <a:ext cx="722048" cy="722048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Logo&#10;&#10;Description automatically generated">
                    <a:extLst>
                      <a:ext uri="{FF2B5EF4-FFF2-40B4-BE49-F238E27FC236}">
                        <a16:creationId xmlns:a16="http://schemas.microsoft.com/office/drawing/2014/main" id="{69E231CD-A403-4D31-B918-D73D12326B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72932" y="5698988"/>
                    <a:ext cx="722048" cy="722048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Logo, icon&#10;&#10;Description automatically generated">
                    <a:extLst>
                      <a:ext uri="{FF2B5EF4-FFF2-40B4-BE49-F238E27FC236}">
                        <a16:creationId xmlns:a16="http://schemas.microsoft.com/office/drawing/2014/main" id="{E8B0C8BE-12F3-414E-B21A-59E0A8A337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45946" y="5711408"/>
                    <a:ext cx="722048" cy="72204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9868A3-0D6A-4557-8BB3-F67BE4B9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21027" y="137838"/>
              <a:ext cx="2574619" cy="25203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4D91A-19EB-4CF7-803B-F2B36DEC4CF6}"/>
                </a:ext>
              </a:extLst>
            </p:cNvPr>
            <p:cNvSpPr txBox="1"/>
            <p:nvPr/>
          </p:nvSpPr>
          <p:spPr>
            <a:xfrm>
              <a:off x="2626944" y="380003"/>
              <a:ext cx="6164217" cy="584775"/>
            </a:xfrm>
            <a:prstGeom prst="rect">
              <a:avLst/>
            </a:prstGeom>
            <a:solidFill>
              <a:srgbClr val="D1F7F0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latin typeface="UTM Futura Extra" panose="02040603050506020204" pitchFamily="18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vi-VN" sz="3200" dirty="0">
                  <a:solidFill>
                    <a:srgbClr val="40AA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 MẠNH CỦA WEBDRIVER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13273A-3438-42A6-8D63-F6848D44E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10"/>
    </mc:Choice>
    <mc:Fallback>
      <p:transition spd="slow" advTm="3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96EFAF-9C81-469E-9C8E-9F9B41B44E3A}"/>
              </a:ext>
            </a:extLst>
          </p:cNvPr>
          <p:cNvGrpSpPr/>
          <p:nvPr/>
        </p:nvGrpSpPr>
        <p:grpSpPr>
          <a:xfrm>
            <a:off x="261700" y="412500"/>
            <a:ext cx="11304112" cy="6033001"/>
            <a:chOff x="249256" y="68919"/>
            <a:chExt cx="11304112" cy="60330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623A4-5553-4846-8987-0DE6682FC439}"/>
                </a:ext>
              </a:extLst>
            </p:cNvPr>
            <p:cNvSpPr txBox="1"/>
            <p:nvPr/>
          </p:nvSpPr>
          <p:spPr>
            <a:xfrm>
              <a:off x="3142251" y="1391248"/>
              <a:ext cx="62377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✅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Nó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cũng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cung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cấp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khả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năng tương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thích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iPhoneDriver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HtmlUnitDriver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AndroidDriver</a:t>
              </a:r>
              <a:endParaRPr lang="vi-VN" sz="2400" dirty="0">
                <a:solidFill>
                  <a:srgbClr val="253D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9C5E4C-A36D-4D27-BB43-082A2BCB3FCE}"/>
                </a:ext>
              </a:extLst>
            </p:cNvPr>
            <p:cNvSpPr txBox="1"/>
            <p:nvPr/>
          </p:nvSpPr>
          <p:spPr>
            <a:xfrm>
              <a:off x="339413" y="5075259"/>
              <a:ext cx="8696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✅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gian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thi nhanh hơn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RC.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9868A3-0D6A-4557-8BB3-F67BE4B9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256" y="68919"/>
              <a:ext cx="2574619" cy="25203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4D91A-19EB-4CF7-803B-F2B36DEC4CF6}"/>
                </a:ext>
              </a:extLst>
            </p:cNvPr>
            <p:cNvSpPr txBox="1"/>
            <p:nvPr/>
          </p:nvSpPr>
          <p:spPr>
            <a:xfrm>
              <a:off x="2655173" y="311084"/>
              <a:ext cx="6164217" cy="584775"/>
            </a:xfrm>
            <a:prstGeom prst="rect">
              <a:avLst/>
            </a:prstGeom>
            <a:solidFill>
              <a:srgbClr val="D1F7F0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latin typeface="UTM Futura Extra" panose="02040603050506020204" pitchFamily="18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vi-VN" sz="3200" dirty="0">
                  <a:solidFill>
                    <a:srgbClr val="40AA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 MẠNH CỦA WEBDRIVER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8F55F5-F29A-42CF-8D79-D30D08976D94}"/>
                </a:ext>
              </a:extLst>
            </p:cNvPr>
            <p:cNvGrpSpPr/>
            <p:nvPr/>
          </p:nvGrpSpPr>
          <p:grpSpPr>
            <a:xfrm>
              <a:off x="9394527" y="686353"/>
              <a:ext cx="1708321" cy="3580286"/>
              <a:chOff x="9394527" y="686353"/>
              <a:chExt cx="1708321" cy="3580286"/>
            </a:xfrm>
          </p:grpSpPr>
          <p:pic>
            <p:nvPicPr>
              <p:cNvPr id="46" name="Picture 45" descr="Icon&#10;&#10;Description automatically generated">
                <a:extLst>
                  <a:ext uri="{FF2B5EF4-FFF2-40B4-BE49-F238E27FC236}">
                    <a16:creationId xmlns:a16="http://schemas.microsoft.com/office/drawing/2014/main" id="{24CF27E7-CEC8-4F83-AB27-2F8329063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7498" y="3371289"/>
                <a:ext cx="895350" cy="895350"/>
              </a:xfrm>
              <a:prstGeom prst="rect">
                <a:avLst/>
              </a:prstGeom>
            </p:spPr>
          </p:pic>
          <p:pic>
            <p:nvPicPr>
              <p:cNvPr id="47" name="Picture 46" descr="Icon&#10;&#10;Description automatically generated">
                <a:extLst>
                  <a:ext uri="{FF2B5EF4-FFF2-40B4-BE49-F238E27FC236}">
                    <a16:creationId xmlns:a16="http://schemas.microsoft.com/office/drawing/2014/main" id="{AFF6DB79-BF3E-40F5-96AE-57D4750F9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09032">
                <a:off x="9394527" y="686353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48" name="Picture 47" descr="A picture containing text, monitor, screen&#10;&#10;Description automatically generated">
              <a:extLst>
                <a:ext uri="{FF2B5EF4-FFF2-40B4-BE49-F238E27FC236}">
                  <a16:creationId xmlns:a16="http://schemas.microsoft.com/office/drawing/2014/main" id="{127A4799-6F99-4D99-98E2-A78C5E69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608" y="2376350"/>
              <a:ext cx="1139847" cy="113984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C952DBC-61E3-4C76-BF5F-C2021F6B51BD}"/>
                </a:ext>
              </a:extLst>
            </p:cNvPr>
            <p:cNvSpPr txBox="1"/>
            <p:nvPr/>
          </p:nvSpPr>
          <p:spPr>
            <a:xfrm>
              <a:off x="339413" y="3672311"/>
              <a:ext cx="1121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✅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Cài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đặt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đơn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hơn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RC.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03847B-F157-4E49-9173-F3D127287CEB}"/>
                </a:ext>
              </a:extLst>
            </p:cNvPr>
            <p:cNvSpPr txBox="1"/>
            <p:nvPr/>
          </p:nvSpPr>
          <p:spPr>
            <a:xfrm>
              <a:off x="339412" y="4399301"/>
              <a:ext cx="11213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✅ 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 yêu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cầu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phần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chẳng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hạn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như RC Server.</a:t>
              </a:r>
            </a:p>
          </p:txBody>
        </p:sp>
        <p:pic>
          <p:nvPicPr>
            <p:cNvPr id="51" name="Picture 50" descr="Icon&#10;&#10;Description automatically generated">
              <a:extLst>
                <a:ext uri="{FF2B5EF4-FFF2-40B4-BE49-F238E27FC236}">
                  <a16:creationId xmlns:a16="http://schemas.microsoft.com/office/drawing/2014/main" id="{BE097876-94CC-44A7-9334-7AEF9C208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70753">
              <a:off x="8074014" y="518752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07ABD9-8F8E-49C6-809B-A33A98566017}"/>
                </a:ext>
              </a:extLst>
            </p:cNvPr>
            <p:cNvSpPr txBox="1"/>
            <p:nvPr/>
          </p:nvSpPr>
          <p:spPr>
            <a:xfrm>
              <a:off x="339412" y="2898419"/>
              <a:ext cx="835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✅ 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ngắn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gọn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hơn so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với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Selenium</a:t>
              </a:r>
              <a:r>
                <a:rPr lang="vi-VN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RC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99D9D2-EEB2-4CD8-BB4A-63812DAB2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6"/>
    </mc:Choice>
    <mc:Fallback>
      <p:transition spd="slow" advTm="2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273B93-E967-462E-88E9-45AE09675CD0}"/>
              </a:ext>
            </a:extLst>
          </p:cNvPr>
          <p:cNvGrpSpPr/>
          <p:nvPr/>
        </p:nvGrpSpPr>
        <p:grpSpPr>
          <a:xfrm>
            <a:off x="196164" y="1208116"/>
            <a:ext cx="11668600" cy="4613282"/>
            <a:chOff x="196164" y="1447602"/>
            <a:chExt cx="11668600" cy="46132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623A4-5553-4846-8987-0DE6682FC439}"/>
                </a:ext>
              </a:extLst>
            </p:cNvPr>
            <p:cNvSpPr txBox="1"/>
            <p:nvPr/>
          </p:nvSpPr>
          <p:spPr>
            <a:xfrm>
              <a:off x="2770783" y="3967904"/>
              <a:ext cx="7751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💥 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cơ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chế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built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-in cho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ghi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lại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thông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điệp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trong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thời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gian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chạy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sinh ra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kiểm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thử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9868A3-0D6A-4557-8BB3-F67BE4B9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164" y="1447602"/>
              <a:ext cx="2574619" cy="25203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4D91A-19EB-4CF7-803B-F2B36DEC4CF6}"/>
                </a:ext>
              </a:extLst>
            </p:cNvPr>
            <p:cNvSpPr txBox="1"/>
            <p:nvPr/>
          </p:nvSpPr>
          <p:spPr>
            <a:xfrm>
              <a:off x="2602081" y="1689767"/>
              <a:ext cx="6164217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0" b="1">
                  <a:latin typeface="UTM Futura Extra" panose="02040603050506020204" pitchFamily="18" charset="0"/>
                  <a:ea typeface="Segoe UI Black" panose="020B0A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vi-VN" sz="320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 </a:t>
              </a:r>
              <a:r>
                <a:rPr lang="en-US" sz="320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YẾU</a:t>
              </a:r>
              <a:r>
                <a:rPr lang="vi-VN" sz="320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3200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 WEBDRIVER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215629-E8AE-4BBC-91FD-3C11F8A16104}"/>
                </a:ext>
              </a:extLst>
            </p:cNvPr>
            <p:cNvSpPr txBox="1"/>
            <p:nvPr/>
          </p:nvSpPr>
          <p:spPr>
            <a:xfrm>
              <a:off x="2770783" y="2850486"/>
              <a:ext cx="9093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💥 Yêu cầu kiến thức lập trình.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2482CA-E18E-437B-817F-1DF61C61E351}"/>
                </a:ext>
              </a:extLst>
            </p:cNvPr>
            <p:cNvSpPr txBox="1"/>
            <p:nvPr/>
          </p:nvSpPr>
          <p:spPr>
            <a:xfrm>
              <a:off x="2705247" y="5229887"/>
              <a:ext cx="7502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💥</a:t>
              </a:r>
              <a:r>
                <a:rPr lang="en-US" sz="2400" dirty="0">
                  <a:solidFill>
                    <a:srgbClr val="253D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Không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sẵn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sàng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lang="en-US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ỗ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trợ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mới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phải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driver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cho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trình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duyệt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tương </a:t>
              </a:r>
              <a:r>
                <a:rPr lang="vi-VN" sz="2400" dirty="0" err="1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ứng</a:t>
              </a:r>
              <a:r>
                <a:rPr lang="vi-VN" sz="240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18" name="Picture 17" descr="A picture containing text, display, electronics, screenshot&#10;&#10;Description automatically generated">
            <a:extLst>
              <a:ext uri="{FF2B5EF4-FFF2-40B4-BE49-F238E27FC236}">
                <a16:creationId xmlns:a16="http://schemas.microsoft.com/office/drawing/2014/main" id="{5A725CE1-D371-4E24-9A79-7E06BE93E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773" y="2231841"/>
            <a:ext cx="1015999" cy="10159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3F3CE7-E4D2-4CEE-836A-C0DF46662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0"/>
    </mc:Choice>
    <mc:Fallback>
      <p:transition spd="slow" advTm="1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1402</Words>
  <Application>Microsoft Office PowerPoint</Application>
  <PresentationFormat>Widescreen</PresentationFormat>
  <Paragraphs>111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Tiến Nguyễn Huỳnh Minh</dc:creator>
  <cp:lastModifiedBy>Tiến Nguyễn Huỳnh Minh</cp:lastModifiedBy>
  <cp:revision>73</cp:revision>
  <dcterms:created xsi:type="dcterms:W3CDTF">2021-11-13T06:54:41Z</dcterms:created>
  <dcterms:modified xsi:type="dcterms:W3CDTF">2021-11-18T09:16:02Z</dcterms:modified>
</cp:coreProperties>
</file>